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2" r:id="rId4"/>
    <p:sldMasterId id="2147483798" r:id="rId5"/>
  </p:sldMasterIdLst>
  <p:notesMasterIdLst>
    <p:notesMasterId r:id="rId19"/>
  </p:notesMasterIdLst>
  <p:sldIdLst>
    <p:sldId id="264" r:id="rId6"/>
    <p:sldId id="291" r:id="rId7"/>
    <p:sldId id="292" r:id="rId8"/>
    <p:sldId id="288" r:id="rId9"/>
    <p:sldId id="289" r:id="rId10"/>
    <p:sldId id="320" r:id="rId11"/>
    <p:sldId id="321" r:id="rId12"/>
    <p:sldId id="331" r:id="rId13"/>
    <p:sldId id="332" r:id="rId14"/>
    <p:sldId id="333" r:id="rId15"/>
    <p:sldId id="329" r:id="rId16"/>
    <p:sldId id="330" r:id="rId17"/>
    <p:sldId id="286" r:id="rId18"/>
  </p:sldIdLst>
  <p:sldSz cx="15544800" cy="10058400"/>
  <p:notesSz cx="15544800" cy="10058400"/>
  <p:defaultTextStyle>
    <a:defPPr>
      <a:defRPr lang="en-US"/>
    </a:defPPr>
    <a:lvl1pPr marL="0" eaLnBrk="1" hangingPunct="1">
      <a:spcBef>
        <a:spcPts val="1200"/>
      </a:spcBef>
      <a:spcAft>
        <a:spcPts val="1200"/>
      </a:spcAft>
      <a:defRPr sz="2200">
        <a:solidFill>
          <a:schemeClr val="tx1"/>
        </a:solidFill>
        <a:latin typeface="Calibre Light" panose="020B0303030202060203" pitchFamily="34" charset="0"/>
        <a:ea typeface="+mn-ea"/>
        <a:cs typeface="+mn-cs"/>
      </a:defRPr>
    </a:lvl1pPr>
    <a:lvl2pPr marL="0" indent="0" eaLnBrk="1" hangingPunct="1">
      <a:spcAft>
        <a:spcPts val="600"/>
      </a:spcAft>
      <a:defRPr sz="1600" b="0">
        <a:solidFill>
          <a:schemeClr val="tx1"/>
        </a:solidFill>
        <a:latin typeface="Calibre Semibold" panose="020B0703030202060203" pitchFamily="34" charset="0"/>
        <a:ea typeface="+mn-ea"/>
        <a:cs typeface="+mn-cs"/>
      </a:defRPr>
    </a:lvl2pPr>
    <a:lvl3pPr marL="0" indent="0" eaLnBrk="1" hangingPunct="1">
      <a:spcBef>
        <a:spcPts val="300"/>
      </a:spcBef>
      <a:spcAft>
        <a:spcPts val="300"/>
      </a:spcAft>
      <a:defRPr sz="1200">
        <a:solidFill>
          <a:schemeClr val="tx1"/>
        </a:solidFill>
        <a:latin typeface="+mn-lt"/>
        <a:ea typeface="+mn-ea"/>
        <a:cs typeface="+mn-cs"/>
      </a:defRPr>
    </a:lvl3pPr>
    <a:lvl4pPr marL="171450" indent="-171450" eaLnBrk="1" hangingPunct="1">
      <a:spcBef>
        <a:spcPts val="300"/>
      </a:spcBef>
      <a:spcAft>
        <a:spcPts val="300"/>
      </a:spcAft>
      <a:buClr>
        <a:schemeClr val="tx1"/>
      </a:buClr>
      <a:buFont typeface="SwissReSansOTLight" panose="04000400000000000000" pitchFamily="82" charset="0"/>
      <a:buChar char="–"/>
      <a:defRPr sz="1200">
        <a:solidFill>
          <a:schemeClr val="tx1"/>
        </a:solidFill>
        <a:latin typeface="+mn-lt"/>
        <a:ea typeface="+mn-ea"/>
        <a:cs typeface="+mn-cs"/>
      </a:defRPr>
    </a:lvl4pPr>
    <a:lvl5pPr marL="360363" indent="-184150" eaLnBrk="1" hangingPunct="1">
      <a:spcBef>
        <a:spcPts val="300"/>
      </a:spcBef>
      <a:spcAft>
        <a:spcPts val="300"/>
      </a:spcAft>
      <a:buFont typeface="SwissReSansOTLight" panose="04000400000000000000" pitchFamily="82" charset="0"/>
      <a:buChar char="–"/>
      <a:defRPr sz="1200" b="0">
        <a:solidFill>
          <a:schemeClr val="tx1"/>
        </a:solidFill>
        <a:latin typeface="+mn-lt"/>
        <a:ea typeface="+mn-ea"/>
        <a:cs typeface="+mn-cs"/>
      </a:defRPr>
    </a:lvl5pPr>
    <a:lvl6pPr marL="0" indent="0" eaLnBrk="1" hangingPunct="1">
      <a:spcBef>
        <a:spcPts val="600"/>
      </a:spcBef>
      <a:spcAft>
        <a:spcPts val="0"/>
      </a:spcAft>
      <a:buClr>
        <a:schemeClr val="tx1"/>
      </a:buClr>
      <a:buFontTx/>
      <a:buNone/>
      <a:defRPr sz="1200">
        <a:solidFill>
          <a:schemeClr val="tx1"/>
        </a:solidFill>
        <a:latin typeface="Calibre Semibold" panose="020B0703030202060203" pitchFamily="34" charset="0"/>
        <a:ea typeface="+mn-ea"/>
        <a:cs typeface="+mn-cs"/>
      </a:defRPr>
    </a:lvl6pPr>
    <a:lvl7pPr marL="0" indent="0" eaLnBrk="1" hangingPunct="1">
      <a:spcBef>
        <a:spcPts val="600"/>
      </a:spcBef>
      <a:defRPr sz="1050">
        <a:solidFill>
          <a:schemeClr val="tx1"/>
        </a:solidFill>
        <a:latin typeface="Calibre Semibold" panose="020B0703030202060203" pitchFamily="34" charset="0"/>
        <a:ea typeface="+mn-ea"/>
        <a:cs typeface="+mn-cs"/>
      </a:defRPr>
    </a:lvl7pPr>
    <a:lvl8pPr marL="0" indent="0" eaLnBrk="1" hangingPunct="1">
      <a:spcBef>
        <a:spcPts val="300"/>
      </a:spcBef>
      <a:spcAft>
        <a:spcPts val="300"/>
      </a:spcAft>
      <a:defRPr sz="1050" b="0">
        <a:solidFill>
          <a:schemeClr val="tx1"/>
        </a:solidFill>
        <a:latin typeface="+mn-lt"/>
        <a:ea typeface="+mn-ea"/>
        <a:cs typeface="+mn-cs"/>
      </a:defRPr>
    </a:lvl8pPr>
    <a:lvl9pPr marL="171450" indent="-171450" eaLnBrk="1" hangingPunct="1">
      <a:spcBef>
        <a:spcPts val="200"/>
      </a:spcBef>
      <a:spcAft>
        <a:spcPts val="200"/>
      </a:spcAft>
      <a:buFont typeface="SwissReSansOTLight" panose="04000400000000000000" pitchFamily="82" charset="0"/>
      <a:buChar char="–"/>
      <a:defRPr sz="105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5AACB252-89B0-4CFB-8707-EC61F6595F27}">
          <p14:sldIdLst>
            <p14:sldId id="264"/>
            <p14:sldId id="291"/>
            <p14:sldId id="292"/>
            <p14:sldId id="288"/>
            <p14:sldId id="289"/>
          </p14:sldIdLst>
        </p14:section>
        <p14:section name="Sección sin título" id="{593E8D77-B199-4CC3-B522-5ADCE5AB6A13}">
          <p14:sldIdLst>
            <p14:sldId id="320"/>
            <p14:sldId id="321"/>
            <p14:sldId id="331"/>
            <p14:sldId id="332"/>
            <p14:sldId id="333"/>
            <p14:sldId id="329"/>
            <p14:sldId id="330"/>
          </p14:sldIdLst>
        </p14:section>
        <p14:section name="Sección sin título" id="{333B13DF-F3AB-4720-A3AE-479DD7BAA1E3}">
          <p14:sldIdLst>
            <p14:sldId id="286"/>
          </p14:sldIdLst>
        </p14:section>
        <p14:section name="Iconos" id="{8DAF4BB1-3AD6-41A1-B587-684A064C002F}">
          <p14:sldIdLst/>
        </p14:section>
      </p14:sectionLst>
    </p:ext>
    <p:ext uri="{EFAFB233-063F-42B5-8137-9DF3F51BA10A}">
      <p15:sldGuideLst xmlns:p15="http://schemas.microsoft.com/office/powerpoint/2012/main">
        <p15:guide id="2" pos="288" userDrawn="1">
          <p15:clr>
            <a:srgbClr val="A4A3A4"/>
          </p15:clr>
        </p15:guide>
        <p15:guide id="3" orient="horz" pos="3216" userDrawn="1">
          <p15:clr>
            <a:srgbClr val="A4A3A4"/>
          </p15:clr>
        </p15:guide>
        <p15:guide id="4" pos="9504" userDrawn="1">
          <p15:clr>
            <a:srgbClr val="A4A3A4"/>
          </p15:clr>
        </p15:guide>
        <p15:guide id="5" pos="3744" userDrawn="1">
          <p15:clr>
            <a:srgbClr val="A4A3A4"/>
          </p15:clr>
        </p15:guide>
        <p15:guide id="6" pos="5328" userDrawn="1">
          <p15:clr>
            <a:srgbClr val="A4A3A4"/>
          </p15:clr>
        </p15:guide>
        <p15:guide id="7" orient="horz" pos="3504" userDrawn="1">
          <p15:clr>
            <a:srgbClr val="A4A3A4"/>
          </p15:clr>
        </p15:guide>
        <p15:guide id="8" orient="horz" pos="6048" userDrawn="1">
          <p15:clr>
            <a:srgbClr val="A4A3A4"/>
          </p15:clr>
        </p15:guide>
        <p15:guide id="9" orient="horz" pos="1728" userDrawn="1">
          <p15:clr>
            <a:srgbClr val="A4A3A4"/>
          </p15:clr>
        </p15:guide>
        <p15:guide id="10" orient="horz" pos="4752" userDrawn="1">
          <p15:clr>
            <a:srgbClr val="A4A3A4"/>
          </p15:clr>
        </p15:guide>
        <p15:guide id="11" orient="horz" pos="4896" userDrawn="1">
          <p15:clr>
            <a:srgbClr val="A4A3A4"/>
          </p15:clr>
        </p15:guide>
        <p15:guide id="12" orient="horz" pos="1248" userDrawn="1">
          <p15:clr>
            <a:srgbClr val="A4A3A4"/>
          </p15:clr>
        </p15:guide>
        <p15:guide id="13" orient="horz" pos="1536" userDrawn="1">
          <p15:clr>
            <a:srgbClr val="A4A3A4"/>
          </p15:clr>
        </p15:guide>
        <p15:guide id="14" pos="4896" userDrawn="1">
          <p15:clr>
            <a:srgbClr val="A4A3A4"/>
          </p15:clr>
        </p15:guide>
        <p15:guide id="15" pos="7344" userDrawn="1">
          <p15:clr>
            <a:srgbClr val="A4A3A4"/>
          </p15:clr>
        </p15:guide>
        <p15:guide id="16" orient="horz" pos="3840" userDrawn="1">
          <p15:clr>
            <a:srgbClr val="A4A3A4"/>
          </p15:clr>
        </p15:guide>
        <p15:guide id="17" pos="4996" userDrawn="1">
          <p15:clr>
            <a:srgbClr val="A4A3A4"/>
          </p15:clr>
        </p15:guide>
        <p15:guide id="18" pos="5096" userDrawn="1">
          <p15:clr>
            <a:srgbClr val="A4A3A4"/>
          </p15:clr>
        </p15:guide>
        <p15:guide id="19" orient="horz" pos="4560" userDrawn="1">
          <p15:clr>
            <a:srgbClr val="A4A3A4"/>
          </p15:clr>
        </p15:guide>
        <p15:guide id="20" orient="horz" pos="5232" userDrawn="1">
          <p15:clr>
            <a:srgbClr val="A4A3A4"/>
          </p15:clr>
        </p15:guide>
        <p15:guide id="21" orient="horz" pos="4368" userDrawn="1">
          <p15:clr>
            <a:srgbClr val="A4A3A4"/>
          </p15:clr>
        </p15:guide>
        <p15:guide id="22" orient="horz" pos="49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E88F"/>
    <a:srgbClr val="7F8480"/>
    <a:srgbClr val="81BBAD"/>
    <a:srgbClr val="71866E"/>
    <a:srgbClr val="435255"/>
    <a:srgbClr val="FFFFFF"/>
    <a:srgbClr val="548184"/>
    <a:srgbClr val="C9D1D3"/>
    <a:srgbClr val="003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9BF83-E04D-451A-A8DC-7E271ACA620E}" v="14" dt="2025-01-29T20:51:13.4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33" autoAdjust="0"/>
  </p:normalViewPr>
  <p:slideViewPr>
    <p:cSldViewPr snapToGrid="0">
      <p:cViewPr varScale="1">
        <p:scale>
          <a:sx n="86" d="100"/>
          <a:sy n="86" d="100"/>
        </p:scale>
        <p:origin x="102" y="618"/>
      </p:cViewPr>
      <p:guideLst>
        <p:guide pos="288"/>
        <p:guide orient="horz" pos="3216"/>
        <p:guide pos="9504"/>
        <p:guide pos="3744"/>
        <p:guide pos="5328"/>
        <p:guide orient="horz" pos="3504"/>
        <p:guide orient="horz" pos="6048"/>
        <p:guide orient="horz" pos="1728"/>
        <p:guide orient="horz" pos="4752"/>
        <p:guide orient="horz" pos="4896"/>
        <p:guide orient="horz" pos="1248"/>
        <p:guide orient="horz" pos="1536"/>
        <p:guide pos="4896"/>
        <p:guide pos="7344"/>
        <p:guide orient="horz" pos="3840"/>
        <p:guide pos="4996"/>
        <p:guide pos="5096"/>
        <p:guide orient="horz" pos="4560"/>
        <p:guide orient="horz" pos="5232"/>
        <p:guide orient="horz" pos="4368"/>
        <p:guide orient="horz" pos="4944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Wersch, Maria Del Pilar @ Santiago" userId="8f8976f2-f06c-4d05-aeb9-8b29709bbf26" providerId="ADAL" clId="{1F3B6384-A4CA-424D-BB6F-7248B051842F}"/>
    <pc:docChg chg="undo custSel modSld">
      <pc:chgData name="Van Wersch, Maria Del Pilar @ Santiago" userId="8f8976f2-f06c-4d05-aeb9-8b29709bbf26" providerId="ADAL" clId="{1F3B6384-A4CA-424D-BB6F-7248B051842F}" dt="2024-11-26T19:07:05.774" v="131" actId="20577"/>
      <pc:docMkLst>
        <pc:docMk/>
      </pc:docMkLst>
      <pc:sldChg chg="addSp modSp mod">
        <pc:chgData name="Van Wersch, Maria Del Pilar @ Santiago" userId="8f8976f2-f06c-4d05-aeb9-8b29709bbf26" providerId="ADAL" clId="{1F3B6384-A4CA-424D-BB6F-7248B051842F}" dt="2024-11-26T19:07:05.774" v="131" actId="20577"/>
        <pc:sldMkLst>
          <pc:docMk/>
          <pc:sldMk cId="3396403044" sldId="286"/>
        </pc:sldMkLst>
        <pc:spChg chg="add mod">
          <ac:chgData name="Van Wersch, Maria Del Pilar @ Santiago" userId="8f8976f2-f06c-4d05-aeb9-8b29709bbf26" providerId="ADAL" clId="{1F3B6384-A4CA-424D-BB6F-7248B051842F}" dt="2024-11-26T19:07:05.774" v="131" actId="20577"/>
          <ac:spMkLst>
            <pc:docMk/>
            <pc:sldMk cId="3396403044" sldId="286"/>
            <ac:spMk id="3" creationId="{90F052A3-27B5-AE17-33B7-AC6C73E44A2C}"/>
          </ac:spMkLst>
        </pc:spChg>
      </pc:sldChg>
      <pc:sldChg chg="modSp mod">
        <pc:chgData name="Van Wersch, Maria Del Pilar @ Santiago" userId="8f8976f2-f06c-4d05-aeb9-8b29709bbf26" providerId="ADAL" clId="{1F3B6384-A4CA-424D-BB6F-7248B051842F}" dt="2024-11-26T19:02:12.881" v="6" actId="20577"/>
        <pc:sldMkLst>
          <pc:docMk/>
          <pc:sldMk cId="3780092281" sldId="289"/>
        </pc:sldMkLst>
        <pc:graphicFrameChg chg="modGraphic">
          <ac:chgData name="Van Wersch, Maria Del Pilar @ Santiago" userId="8f8976f2-f06c-4d05-aeb9-8b29709bbf26" providerId="ADAL" clId="{1F3B6384-A4CA-424D-BB6F-7248B051842F}" dt="2024-11-26T19:02:12.881" v="6" actId="20577"/>
          <ac:graphicFrameMkLst>
            <pc:docMk/>
            <pc:sldMk cId="3780092281" sldId="289"/>
            <ac:graphicFrameMk id="24" creationId="{C6C86F25-00DD-4B0D-9934-984796528417}"/>
          </ac:graphicFrameMkLst>
        </pc:graphicFrameChg>
      </pc:sldChg>
      <pc:sldChg chg="addSp delSp modSp mod">
        <pc:chgData name="Van Wersch, Maria Del Pilar @ Santiago" userId="8f8976f2-f06c-4d05-aeb9-8b29709bbf26" providerId="ADAL" clId="{1F3B6384-A4CA-424D-BB6F-7248B051842F}" dt="2024-11-26T19:05:27.455" v="10" actId="208"/>
        <pc:sldMkLst>
          <pc:docMk/>
          <pc:sldMk cId="2519716750" sldId="328"/>
        </pc:sldMkLst>
      </pc:sldChg>
    </pc:docChg>
  </pc:docChgLst>
  <pc:docChgLst>
    <pc:chgData name="Ergas, Benjamin @ Santiago" userId="b760da07-cc1a-416b-ace1-86dd2f126e29" providerId="ADAL" clId="{910EC722-C681-4FF3-8837-29A2A155892D}"/>
    <pc:docChg chg="delSld modSld modSection">
      <pc:chgData name="Ergas, Benjamin @ Santiago" userId="b760da07-cc1a-416b-ace1-86dd2f126e29" providerId="ADAL" clId="{910EC722-C681-4FF3-8837-29A2A155892D}" dt="2024-10-08T18:30:37.396" v="38" actId="2696"/>
      <pc:docMkLst>
        <pc:docMk/>
      </pc:docMkLst>
      <pc:sldChg chg="modSp mod">
        <pc:chgData name="Ergas, Benjamin @ Santiago" userId="b760da07-cc1a-416b-ace1-86dd2f126e29" providerId="ADAL" clId="{910EC722-C681-4FF3-8837-29A2A155892D}" dt="2024-10-08T18:27:01.924" v="36" actId="20577"/>
        <pc:sldMkLst>
          <pc:docMk/>
          <pc:sldMk cId="3396403044" sldId="286"/>
        </pc:sldMkLst>
      </pc:sldChg>
      <pc:sldChg chg="del">
        <pc:chgData name="Ergas, Benjamin @ Santiago" userId="b760da07-cc1a-416b-ace1-86dd2f126e29" providerId="ADAL" clId="{910EC722-C681-4FF3-8837-29A2A155892D}" dt="2024-10-08T18:30:37.396" v="38" actId="2696"/>
        <pc:sldMkLst>
          <pc:docMk/>
          <pc:sldMk cId="61245002" sldId="317"/>
        </pc:sldMkLst>
      </pc:sldChg>
      <pc:sldChg chg="del">
        <pc:chgData name="Ergas, Benjamin @ Santiago" userId="b760da07-cc1a-416b-ace1-86dd2f126e29" providerId="ADAL" clId="{910EC722-C681-4FF3-8837-29A2A155892D}" dt="2024-10-08T18:30:31.078" v="37" actId="2696"/>
        <pc:sldMkLst>
          <pc:docMk/>
          <pc:sldMk cId="2440551912" sldId="329"/>
        </pc:sldMkLst>
      </pc:sldChg>
    </pc:docChg>
  </pc:docChgLst>
  <pc:docChgLst>
    <pc:chgData name="Ergas, Benjamin @ Santiago" userId="b760da07-cc1a-416b-ace1-86dd2f126e29" providerId="ADAL" clId="{A4941876-9FD6-4075-8523-052F962B93EA}"/>
    <pc:docChg chg="undo custSel delSld modSld modSection">
      <pc:chgData name="Ergas, Benjamin @ Santiago" userId="b760da07-cc1a-416b-ace1-86dd2f126e29" providerId="ADAL" clId="{A4941876-9FD6-4075-8523-052F962B93EA}" dt="2024-09-04T19:04:00.622" v="4" actId="2696"/>
      <pc:docMkLst>
        <pc:docMk/>
      </pc:docMkLst>
      <pc:sldChg chg="addSp delSp modSp mod">
        <pc:chgData name="Ergas, Benjamin @ Santiago" userId="b760da07-cc1a-416b-ace1-86dd2f126e29" providerId="ADAL" clId="{A4941876-9FD6-4075-8523-052F962B93EA}" dt="2024-09-03T16:18:25.852" v="2" actId="2164"/>
        <pc:sldMkLst>
          <pc:docMk/>
          <pc:sldMk cId="3780092281" sldId="289"/>
        </pc:sldMkLst>
      </pc:sldChg>
      <pc:sldChg chg="del">
        <pc:chgData name="Ergas, Benjamin @ Santiago" userId="b760da07-cc1a-416b-ace1-86dd2f126e29" providerId="ADAL" clId="{A4941876-9FD6-4075-8523-052F962B93EA}" dt="2024-09-03T16:18:37.639" v="3" actId="2696"/>
        <pc:sldMkLst>
          <pc:docMk/>
          <pc:sldMk cId="524575814" sldId="324"/>
        </pc:sldMkLst>
      </pc:sldChg>
      <pc:sldChg chg="del">
        <pc:chgData name="Ergas, Benjamin @ Santiago" userId="b760da07-cc1a-416b-ace1-86dd2f126e29" providerId="ADAL" clId="{A4941876-9FD6-4075-8523-052F962B93EA}" dt="2024-09-04T19:04:00.622" v="4" actId="2696"/>
        <pc:sldMkLst>
          <pc:docMk/>
          <pc:sldMk cId="4106839440" sldId="327"/>
        </pc:sldMkLst>
      </pc:sldChg>
    </pc:docChg>
  </pc:docChgLst>
  <pc:docChgLst>
    <pc:chgData name="Ergas, Benjamin @ Santiago" userId="b760da07-cc1a-416b-ace1-86dd2f126e29" providerId="ADAL" clId="{E718A42F-E6DF-4638-85C5-42F4945713B6}"/>
    <pc:docChg chg="delSld modSld modSection">
      <pc:chgData name="Ergas, Benjamin @ Santiago" userId="b760da07-cc1a-416b-ace1-86dd2f126e29" providerId="ADAL" clId="{E718A42F-E6DF-4638-85C5-42F4945713B6}" dt="2024-11-19T12:36:46.467" v="12" actId="2696"/>
      <pc:docMkLst>
        <pc:docMk/>
      </pc:docMkLst>
      <pc:sldChg chg="modSp mod">
        <pc:chgData name="Ergas, Benjamin @ Santiago" userId="b760da07-cc1a-416b-ace1-86dd2f126e29" providerId="ADAL" clId="{E718A42F-E6DF-4638-85C5-42F4945713B6}" dt="2024-11-04T14:51:45.678" v="8" actId="20577"/>
        <pc:sldMkLst>
          <pc:docMk/>
          <pc:sldMk cId="3396403044" sldId="286"/>
        </pc:sldMkLst>
        <pc:spChg chg="mod">
          <ac:chgData name="Ergas, Benjamin @ Santiago" userId="b760da07-cc1a-416b-ace1-86dd2f126e29" providerId="ADAL" clId="{E718A42F-E6DF-4638-85C5-42F4945713B6}" dt="2024-11-04T14:51:45.678" v="8" actId="20577"/>
          <ac:spMkLst>
            <pc:docMk/>
            <pc:sldMk cId="3396403044" sldId="286"/>
            <ac:spMk id="2" creationId="{F70DE516-6906-9A68-A14F-DB90B01A7A8D}"/>
          </ac:spMkLst>
        </pc:spChg>
      </pc:sldChg>
      <pc:sldChg chg="modSp mod">
        <pc:chgData name="Ergas, Benjamin @ Santiago" userId="b760da07-cc1a-416b-ace1-86dd2f126e29" providerId="ADAL" clId="{E718A42F-E6DF-4638-85C5-42F4945713B6}" dt="2024-11-19T12:35:40.870" v="11" actId="2164"/>
        <pc:sldMkLst>
          <pc:docMk/>
          <pc:sldMk cId="3780092281" sldId="289"/>
        </pc:sldMkLst>
        <pc:graphicFrameChg chg="modGraphic">
          <ac:chgData name="Ergas, Benjamin @ Santiago" userId="b760da07-cc1a-416b-ace1-86dd2f126e29" providerId="ADAL" clId="{E718A42F-E6DF-4638-85C5-42F4945713B6}" dt="2024-11-19T12:35:40.870" v="11" actId="2164"/>
          <ac:graphicFrameMkLst>
            <pc:docMk/>
            <pc:sldMk cId="3780092281" sldId="289"/>
            <ac:graphicFrameMk id="24" creationId="{C6C86F25-00DD-4B0D-9934-984796528417}"/>
          </ac:graphicFrameMkLst>
        </pc:graphicFrameChg>
      </pc:sldChg>
      <pc:sldChg chg="modSp mod">
        <pc:chgData name="Ergas, Benjamin @ Santiago" userId="b760da07-cc1a-416b-ace1-86dd2f126e29" providerId="ADAL" clId="{E718A42F-E6DF-4638-85C5-42F4945713B6}" dt="2024-11-04T14:50:55.374" v="0" actId="20577"/>
        <pc:sldMkLst>
          <pc:docMk/>
          <pc:sldMk cId="709715652" sldId="318"/>
        </pc:sldMkLst>
      </pc:sldChg>
      <pc:sldChg chg="modSp mod">
        <pc:chgData name="Ergas, Benjamin @ Santiago" userId="b760da07-cc1a-416b-ace1-86dd2f126e29" providerId="ADAL" clId="{E718A42F-E6DF-4638-85C5-42F4945713B6}" dt="2024-11-04T14:51:01.254" v="1" actId="20577"/>
        <pc:sldMkLst>
          <pc:docMk/>
          <pc:sldMk cId="873907740" sldId="319"/>
        </pc:sldMkLst>
      </pc:sldChg>
      <pc:sldChg chg="modSp mod">
        <pc:chgData name="Ergas, Benjamin @ Santiago" userId="b760da07-cc1a-416b-ace1-86dd2f126e29" providerId="ADAL" clId="{E718A42F-E6DF-4638-85C5-42F4945713B6}" dt="2024-11-04T14:51:08.087" v="2" actId="20577"/>
        <pc:sldMkLst>
          <pc:docMk/>
          <pc:sldMk cId="1817337561" sldId="320"/>
        </pc:sldMkLst>
        <pc:graphicFrameChg chg="modGraphic">
          <ac:chgData name="Ergas, Benjamin @ Santiago" userId="b760da07-cc1a-416b-ace1-86dd2f126e29" providerId="ADAL" clId="{E718A42F-E6DF-4638-85C5-42F4945713B6}" dt="2024-11-04T14:51:08.087" v="2" actId="20577"/>
          <ac:graphicFrameMkLst>
            <pc:docMk/>
            <pc:sldMk cId="1817337561" sldId="320"/>
            <ac:graphicFrameMk id="23" creationId="{53B71BBD-EB8F-4214-B3D7-13F732D7EB21}"/>
          </ac:graphicFrameMkLst>
        </pc:graphicFrameChg>
      </pc:sldChg>
      <pc:sldChg chg="modSp mod">
        <pc:chgData name="Ergas, Benjamin @ Santiago" userId="b760da07-cc1a-416b-ace1-86dd2f126e29" providerId="ADAL" clId="{E718A42F-E6DF-4638-85C5-42F4945713B6}" dt="2024-11-04T14:51:13.026" v="3" actId="20577"/>
        <pc:sldMkLst>
          <pc:docMk/>
          <pc:sldMk cId="2405277242" sldId="321"/>
        </pc:sldMkLst>
        <pc:graphicFrameChg chg="modGraphic">
          <ac:chgData name="Ergas, Benjamin @ Santiago" userId="b760da07-cc1a-416b-ace1-86dd2f126e29" providerId="ADAL" clId="{E718A42F-E6DF-4638-85C5-42F4945713B6}" dt="2024-11-04T14:51:13.026" v="3" actId="20577"/>
          <ac:graphicFrameMkLst>
            <pc:docMk/>
            <pc:sldMk cId="2405277242" sldId="321"/>
            <ac:graphicFrameMk id="23" creationId="{53B71BBD-EB8F-4214-B3D7-13F732D7EB21}"/>
          </ac:graphicFrameMkLst>
        </pc:graphicFrameChg>
      </pc:sldChg>
      <pc:sldChg chg="modSp mod">
        <pc:chgData name="Ergas, Benjamin @ Santiago" userId="b760da07-cc1a-416b-ace1-86dd2f126e29" providerId="ADAL" clId="{E718A42F-E6DF-4638-85C5-42F4945713B6}" dt="2024-11-04T14:51:19.690" v="4" actId="20577"/>
        <pc:sldMkLst>
          <pc:docMk/>
          <pc:sldMk cId="2057017876" sldId="322"/>
        </pc:sldMkLst>
      </pc:sldChg>
      <pc:sldChg chg="modSp mod">
        <pc:chgData name="Ergas, Benjamin @ Santiago" userId="b760da07-cc1a-416b-ace1-86dd2f126e29" providerId="ADAL" clId="{E718A42F-E6DF-4638-85C5-42F4945713B6}" dt="2024-11-04T14:51:25.382" v="5" actId="20577"/>
        <pc:sldMkLst>
          <pc:docMk/>
          <pc:sldMk cId="265418477" sldId="323"/>
        </pc:sldMkLst>
      </pc:sldChg>
      <pc:sldChg chg="modSp del mod">
        <pc:chgData name="Ergas, Benjamin @ Santiago" userId="b760da07-cc1a-416b-ace1-86dd2f126e29" providerId="ADAL" clId="{E718A42F-E6DF-4638-85C5-42F4945713B6}" dt="2024-11-19T12:36:46.467" v="12" actId="2696"/>
        <pc:sldMkLst>
          <pc:docMk/>
          <pc:sldMk cId="4292966492" sldId="325"/>
        </pc:sldMkLst>
      </pc:sldChg>
      <pc:sldChg chg="modSp mod">
        <pc:chgData name="Ergas, Benjamin @ Santiago" userId="b760da07-cc1a-416b-ace1-86dd2f126e29" providerId="ADAL" clId="{E718A42F-E6DF-4638-85C5-42F4945713B6}" dt="2024-11-04T14:51:54.727" v="9" actId="20577"/>
        <pc:sldMkLst>
          <pc:docMk/>
          <pc:sldMk cId="1268889438" sldId="326"/>
        </pc:sldMkLst>
      </pc:sldChg>
      <pc:sldChg chg="modSp mod">
        <pc:chgData name="Ergas, Benjamin @ Santiago" userId="b760da07-cc1a-416b-ace1-86dd2f126e29" providerId="ADAL" clId="{E718A42F-E6DF-4638-85C5-42F4945713B6}" dt="2024-11-04T14:51:36.273" v="7" actId="20577"/>
        <pc:sldMkLst>
          <pc:docMk/>
          <pc:sldMk cId="2519716750" sldId="328"/>
        </pc:sldMkLst>
      </pc:sldChg>
    </pc:docChg>
  </pc:docChgLst>
  <pc:docChgLst>
    <pc:chgData name="Ergas, Benjamin @ Santiago" userId="b760da07-cc1a-416b-ace1-86dd2f126e29" providerId="ADAL" clId="{D150E8E8-3468-4A70-8513-AD35F8BA2D8E}"/>
    <pc:docChg chg="undo custSel addSld delSld modSld modSection">
      <pc:chgData name="Ergas, Benjamin @ Santiago" userId="b760da07-cc1a-416b-ace1-86dd2f126e29" providerId="ADAL" clId="{D150E8E8-3468-4A70-8513-AD35F8BA2D8E}" dt="2025-01-09T18:51:30.129" v="151" actId="20577"/>
      <pc:docMkLst>
        <pc:docMk/>
      </pc:docMkLst>
      <pc:sldChg chg="modSp mod">
        <pc:chgData name="Ergas, Benjamin @ Santiago" userId="b760da07-cc1a-416b-ace1-86dd2f126e29" providerId="ADAL" clId="{D150E8E8-3468-4A70-8513-AD35F8BA2D8E}" dt="2025-01-09T18:51:30.129" v="151" actId="20577"/>
        <pc:sldMkLst>
          <pc:docMk/>
          <pc:sldMk cId="3780092281" sldId="289"/>
        </pc:sldMkLst>
        <pc:graphicFrameChg chg="mod modGraphic">
          <ac:chgData name="Ergas, Benjamin @ Santiago" userId="b760da07-cc1a-416b-ace1-86dd2f126e29" providerId="ADAL" clId="{D150E8E8-3468-4A70-8513-AD35F8BA2D8E}" dt="2025-01-09T18:51:30.129" v="151" actId="20577"/>
          <ac:graphicFrameMkLst>
            <pc:docMk/>
            <pc:sldMk cId="3780092281" sldId="289"/>
            <ac:graphicFrameMk id="24" creationId="{C6C86F25-00DD-4B0D-9934-984796528417}"/>
          </ac:graphicFrameMkLst>
        </pc:graphicFrameChg>
      </pc:sldChg>
      <pc:sldChg chg="del">
        <pc:chgData name="Ergas, Benjamin @ Santiago" userId="b760da07-cc1a-416b-ace1-86dd2f126e29" providerId="ADAL" clId="{D150E8E8-3468-4A70-8513-AD35F8BA2D8E}" dt="2025-01-09T13:12:24.615" v="40" actId="2696"/>
        <pc:sldMkLst>
          <pc:docMk/>
          <pc:sldMk cId="709715652" sldId="318"/>
        </pc:sldMkLst>
      </pc:sldChg>
      <pc:sldChg chg="del">
        <pc:chgData name="Ergas, Benjamin @ Santiago" userId="b760da07-cc1a-416b-ace1-86dd2f126e29" providerId="ADAL" clId="{D150E8E8-3468-4A70-8513-AD35F8BA2D8E}" dt="2025-01-09T13:12:28.625" v="41" actId="2696"/>
        <pc:sldMkLst>
          <pc:docMk/>
          <pc:sldMk cId="873907740" sldId="319"/>
        </pc:sldMkLst>
      </pc:sldChg>
      <pc:sldChg chg="modSp mod">
        <pc:chgData name="Ergas, Benjamin @ Santiago" userId="b760da07-cc1a-416b-ace1-86dd2f126e29" providerId="ADAL" clId="{D150E8E8-3468-4A70-8513-AD35F8BA2D8E}" dt="2025-01-09T13:12:48.763" v="55" actId="20577"/>
        <pc:sldMkLst>
          <pc:docMk/>
          <pc:sldMk cId="1817337561" sldId="320"/>
        </pc:sldMkLst>
        <pc:spChg chg="mod">
          <ac:chgData name="Ergas, Benjamin @ Santiago" userId="b760da07-cc1a-416b-ace1-86dd2f126e29" providerId="ADAL" clId="{D150E8E8-3468-4A70-8513-AD35F8BA2D8E}" dt="2025-01-09T13:12:48.763" v="55" actId="20577"/>
          <ac:spMkLst>
            <pc:docMk/>
            <pc:sldMk cId="1817337561" sldId="320"/>
            <ac:spMk id="9" creationId="{1EFA56E2-F2B1-662F-0EBF-A91F7AA4EE76}"/>
          </ac:spMkLst>
        </pc:spChg>
      </pc:sldChg>
      <pc:sldChg chg="del">
        <pc:chgData name="Ergas, Benjamin @ Santiago" userId="b760da07-cc1a-416b-ace1-86dd2f126e29" providerId="ADAL" clId="{D150E8E8-3468-4A70-8513-AD35F8BA2D8E}" dt="2025-01-09T13:14:55.156" v="104" actId="2696"/>
        <pc:sldMkLst>
          <pc:docMk/>
          <pc:sldMk cId="2057017876" sldId="322"/>
        </pc:sldMkLst>
      </pc:sldChg>
      <pc:sldChg chg="del">
        <pc:chgData name="Ergas, Benjamin @ Santiago" userId="b760da07-cc1a-416b-ace1-86dd2f126e29" providerId="ADAL" clId="{D150E8E8-3468-4A70-8513-AD35F8BA2D8E}" dt="2025-01-09T13:13:02.982" v="56" actId="2696"/>
        <pc:sldMkLst>
          <pc:docMk/>
          <pc:sldMk cId="265418477" sldId="323"/>
        </pc:sldMkLst>
      </pc:sldChg>
      <pc:sldChg chg="del">
        <pc:chgData name="Ergas, Benjamin @ Santiago" userId="b760da07-cc1a-416b-ace1-86dd2f126e29" providerId="ADAL" clId="{D150E8E8-3468-4A70-8513-AD35F8BA2D8E}" dt="2025-01-09T13:13:06.822" v="57" actId="2696"/>
        <pc:sldMkLst>
          <pc:docMk/>
          <pc:sldMk cId="1268889438" sldId="326"/>
        </pc:sldMkLst>
      </pc:sldChg>
      <pc:sldChg chg="del">
        <pc:chgData name="Ergas, Benjamin @ Santiago" userId="b760da07-cc1a-416b-ace1-86dd2f126e29" providerId="ADAL" clId="{D150E8E8-3468-4A70-8513-AD35F8BA2D8E}" dt="2025-01-09T13:14:49.069" v="103" actId="2696"/>
        <pc:sldMkLst>
          <pc:docMk/>
          <pc:sldMk cId="2519716750" sldId="328"/>
        </pc:sldMkLst>
      </pc:sldChg>
      <pc:sldChg chg="modSp add mod">
        <pc:chgData name="Ergas, Benjamin @ Santiago" userId="b760da07-cc1a-416b-ace1-86dd2f126e29" providerId="ADAL" clId="{D150E8E8-3468-4A70-8513-AD35F8BA2D8E}" dt="2025-01-09T13:14:31.479" v="99" actId="20577"/>
        <pc:sldMkLst>
          <pc:docMk/>
          <pc:sldMk cId="210950153" sldId="329"/>
        </pc:sldMkLst>
        <pc:spChg chg="mod">
          <ac:chgData name="Ergas, Benjamin @ Santiago" userId="b760da07-cc1a-416b-ace1-86dd2f126e29" providerId="ADAL" clId="{D150E8E8-3468-4A70-8513-AD35F8BA2D8E}" dt="2025-01-09T13:13:21.394" v="61" actId="20577"/>
          <ac:spMkLst>
            <pc:docMk/>
            <pc:sldMk cId="210950153" sldId="329"/>
            <ac:spMk id="4" creationId="{EC469B3B-F869-B311-3980-BA7520551718}"/>
          </ac:spMkLst>
        </pc:spChg>
        <pc:spChg chg="mod">
          <ac:chgData name="Ergas, Benjamin @ Santiago" userId="b760da07-cc1a-416b-ace1-86dd2f126e29" providerId="ADAL" clId="{D150E8E8-3468-4A70-8513-AD35F8BA2D8E}" dt="2025-01-09T13:14:01.779" v="73" actId="20577"/>
          <ac:spMkLst>
            <pc:docMk/>
            <pc:sldMk cId="210950153" sldId="329"/>
            <ac:spMk id="16" creationId="{275A5D86-C20B-7BC5-45C3-40C8BE557D63}"/>
          </ac:spMkLst>
        </pc:spChg>
        <pc:graphicFrameChg chg="modGraphic">
          <ac:chgData name="Ergas, Benjamin @ Santiago" userId="b760da07-cc1a-416b-ace1-86dd2f126e29" providerId="ADAL" clId="{D150E8E8-3468-4A70-8513-AD35F8BA2D8E}" dt="2025-01-09T13:14:31.479" v="99" actId="20577"/>
          <ac:graphicFrameMkLst>
            <pc:docMk/>
            <pc:sldMk cId="210950153" sldId="329"/>
            <ac:graphicFrameMk id="12" creationId="{000FF8EC-D4FA-95F1-CEBD-F851D14C2D2C}"/>
          </ac:graphicFrameMkLst>
        </pc:graphicFrameChg>
      </pc:sldChg>
      <pc:sldChg chg="modSp add mod">
        <pc:chgData name="Ergas, Benjamin @ Santiago" userId="b760da07-cc1a-416b-ace1-86dd2f126e29" providerId="ADAL" clId="{D150E8E8-3468-4A70-8513-AD35F8BA2D8E}" dt="2025-01-09T13:14:45.492" v="102" actId="20577"/>
        <pc:sldMkLst>
          <pc:docMk/>
          <pc:sldMk cId="611319341" sldId="330"/>
        </pc:sldMkLst>
        <pc:spChg chg="mod">
          <ac:chgData name="Ergas, Benjamin @ Santiago" userId="b760da07-cc1a-416b-ace1-86dd2f126e29" providerId="ADAL" clId="{D150E8E8-3468-4A70-8513-AD35F8BA2D8E}" dt="2025-01-09T13:14:45.492" v="102" actId="20577"/>
          <ac:spMkLst>
            <pc:docMk/>
            <pc:sldMk cId="611319341" sldId="330"/>
            <ac:spMk id="4" creationId="{AFFB8895-E685-C594-CC8A-FAD722EF2FA3}"/>
          </ac:spMkLst>
        </pc:spChg>
      </pc:sldChg>
    </pc:docChg>
  </pc:docChgLst>
  <pc:docChgLst>
    <pc:chgData name="Thomas, Javiera @ Santiago" userId="e24c3b76-54fa-4a5e-bd23-e56d928c438b" providerId="ADAL" clId="{4F01CA3F-CC3C-4E63-91E0-E716DE207434}"/>
    <pc:docChg chg="undo custSel modSld">
      <pc:chgData name="Thomas, Javiera @ Santiago" userId="e24c3b76-54fa-4a5e-bd23-e56d928c438b" providerId="ADAL" clId="{4F01CA3F-CC3C-4E63-91E0-E716DE207434}" dt="2025-01-29T15:50:08.570" v="51" actId="14734"/>
      <pc:docMkLst>
        <pc:docMk/>
      </pc:docMkLst>
      <pc:sldChg chg="modSp mod">
        <pc:chgData name="Thomas, Javiera @ Santiago" userId="e24c3b76-54fa-4a5e-bd23-e56d928c438b" providerId="ADAL" clId="{4F01CA3F-CC3C-4E63-91E0-E716DE207434}" dt="2025-01-29T15:03:36.344" v="46" actId="20577"/>
        <pc:sldMkLst>
          <pc:docMk/>
          <pc:sldMk cId="3396403044" sldId="286"/>
        </pc:sldMkLst>
        <pc:spChg chg="mod">
          <ac:chgData name="Thomas, Javiera @ Santiago" userId="e24c3b76-54fa-4a5e-bd23-e56d928c438b" providerId="ADAL" clId="{4F01CA3F-CC3C-4E63-91E0-E716DE207434}" dt="2025-01-29T15:03:36.344" v="46" actId="20577"/>
          <ac:spMkLst>
            <pc:docMk/>
            <pc:sldMk cId="3396403044" sldId="286"/>
            <ac:spMk id="13" creationId="{1F4BC783-0DD2-44E8-8C63-18456FC972B1}"/>
          </ac:spMkLst>
        </pc:spChg>
      </pc:sldChg>
      <pc:sldChg chg="modSp mod">
        <pc:chgData name="Thomas, Javiera @ Santiago" userId="e24c3b76-54fa-4a5e-bd23-e56d928c438b" providerId="ADAL" clId="{4F01CA3F-CC3C-4E63-91E0-E716DE207434}" dt="2025-01-29T15:50:08.570" v="51" actId="14734"/>
        <pc:sldMkLst>
          <pc:docMk/>
          <pc:sldMk cId="3780092281" sldId="289"/>
        </pc:sldMkLst>
        <pc:graphicFrameChg chg="modGraphic">
          <ac:chgData name="Thomas, Javiera @ Santiago" userId="e24c3b76-54fa-4a5e-bd23-e56d928c438b" providerId="ADAL" clId="{4F01CA3F-CC3C-4E63-91E0-E716DE207434}" dt="2025-01-29T15:50:08.570" v="51" actId="14734"/>
          <ac:graphicFrameMkLst>
            <pc:docMk/>
            <pc:sldMk cId="3780092281" sldId="289"/>
            <ac:graphicFrameMk id="24" creationId="{C6C86F25-00DD-4B0D-9934-984796528417}"/>
          </ac:graphicFrameMkLst>
        </pc:graphicFrameChg>
      </pc:sldChg>
      <pc:sldChg chg="modSp mod">
        <pc:chgData name="Thomas, Javiera @ Santiago" userId="e24c3b76-54fa-4a5e-bd23-e56d928c438b" providerId="ADAL" clId="{4F01CA3F-CC3C-4E63-91E0-E716DE207434}" dt="2025-01-29T15:05:54.662" v="50" actId="20577"/>
        <pc:sldMkLst>
          <pc:docMk/>
          <pc:sldMk cId="1817337561" sldId="320"/>
        </pc:sldMkLst>
        <pc:spChg chg="mod">
          <ac:chgData name="Thomas, Javiera @ Santiago" userId="e24c3b76-54fa-4a5e-bd23-e56d928c438b" providerId="ADAL" clId="{4F01CA3F-CC3C-4E63-91E0-E716DE207434}" dt="2025-01-29T15:05:54.662" v="50" actId="20577"/>
          <ac:spMkLst>
            <pc:docMk/>
            <pc:sldMk cId="1817337561" sldId="320"/>
            <ac:spMk id="56" creationId="{94536D4B-C70C-49B0-AE7B-2E85092789D4}"/>
          </ac:spMkLst>
        </pc:spChg>
      </pc:sldChg>
    </pc:docChg>
  </pc:docChgLst>
  <pc:docChgLst>
    <pc:chgData name="Van Wersch, Maria Del Pilar @ Santiago" userId="8f8976f2-f06c-4d05-aeb9-8b29709bbf26" providerId="ADAL" clId="{CE7B0D6F-1939-434D-8CFF-22DB277EFBE3}"/>
    <pc:docChg chg="modSld">
      <pc:chgData name="Van Wersch, Maria Del Pilar @ Santiago" userId="8f8976f2-f06c-4d05-aeb9-8b29709bbf26" providerId="ADAL" clId="{CE7B0D6F-1939-434D-8CFF-22DB277EFBE3}" dt="2024-10-15T18:18:08.112" v="182" actId="14100"/>
      <pc:docMkLst>
        <pc:docMk/>
      </pc:docMkLst>
      <pc:sldChg chg="modSp mod">
        <pc:chgData name="Van Wersch, Maria Del Pilar @ Santiago" userId="8f8976f2-f06c-4d05-aeb9-8b29709bbf26" providerId="ADAL" clId="{CE7B0D6F-1939-434D-8CFF-22DB277EFBE3}" dt="2024-10-15T18:16:20.940" v="76"/>
        <pc:sldMkLst>
          <pc:docMk/>
          <pc:sldMk cId="3780092281" sldId="289"/>
        </pc:sldMkLst>
      </pc:sldChg>
      <pc:sldChg chg="modSp mod">
        <pc:chgData name="Van Wersch, Maria Del Pilar @ Santiago" userId="8f8976f2-f06c-4d05-aeb9-8b29709bbf26" providerId="ADAL" clId="{CE7B0D6F-1939-434D-8CFF-22DB277EFBE3}" dt="2024-10-15T18:16:10.984" v="74" actId="20577"/>
        <pc:sldMkLst>
          <pc:docMk/>
          <pc:sldMk cId="709715652" sldId="318"/>
        </pc:sldMkLst>
      </pc:sldChg>
      <pc:sldChg chg="modSp mod">
        <pc:chgData name="Van Wersch, Maria Del Pilar @ Santiago" userId="8f8976f2-f06c-4d05-aeb9-8b29709bbf26" providerId="ADAL" clId="{CE7B0D6F-1939-434D-8CFF-22DB277EFBE3}" dt="2024-10-15T18:16:30.470" v="85" actId="20577"/>
        <pc:sldMkLst>
          <pc:docMk/>
          <pc:sldMk cId="873907740" sldId="319"/>
        </pc:sldMkLst>
      </pc:sldChg>
      <pc:sldChg chg="modSp mod">
        <pc:chgData name="Van Wersch, Maria Del Pilar @ Santiago" userId="8f8976f2-f06c-4d05-aeb9-8b29709bbf26" providerId="ADAL" clId="{CE7B0D6F-1939-434D-8CFF-22DB277EFBE3}" dt="2024-10-15T18:17:03.409" v="113" actId="20577"/>
        <pc:sldMkLst>
          <pc:docMk/>
          <pc:sldMk cId="1817337561" sldId="320"/>
        </pc:sldMkLst>
      </pc:sldChg>
      <pc:sldChg chg="modSp mod">
        <pc:chgData name="Van Wersch, Maria Del Pilar @ Santiago" userId="8f8976f2-f06c-4d05-aeb9-8b29709bbf26" providerId="ADAL" clId="{CE7B0D6F-1939-434D-8CFF-22DB277EFBE3}" dt="2024-10-15T18:18:08.112" v="182" actId="14100"/>
        <pc:sldMkLst>
          <pc:docMk/>
          <pc:sldMk cId="2519716750" sldId="328"/>
        </pc:sldMkLst>
      </pc:sldChg>
    </pc:docChg>
  </pc:docChgLst>
  <pc:docChgLst>
    <pc:chgData name="Labarca, Manuela @ Santiago" userId="748ba009-9c01-4ab4-b079-fb1bac1fb23b" providerId="ADAL" clId="{56A88AA7-43F1-4D6D-AAE3-C8CC3EF807D8}"/>
    <pc:docChg chg="undo redo custSel addSld delSld modSld sldOrd modSection">
      <pc:chgData name="Labarca, Manuela @ Santiago" userId="748ba009-9c01-4ab4-b079-fb1bac1fb23b" providerId="ADAL" clId="{56A88AA7-43F1-4D6D-AAE3-C8CC3EF807D8}" dt="2024-07-19T19:14:27.947" v="204" actId="20577"/>
      <pc:docMkLst>
        <pc:docMk/>
      </pc:docMkLst>
      <pc:sldChg chg="modSp mod">
        <pc:chgData name="Labarca, Manuela @ Santiago" userId="748ba009-9c01-4ab4-b079-fb1bac1fb23b" providerId="ADAL" clId="{56A88AA7-43F1-4D6D-AAE3-C8CC3EF807D8}" dt="2024-07-19T19:11:59.031" v="164" actId="20577"/>
        <pc:sldMkLst>
          <pc:docMk/>
          <pc:sldMk cId="3780092281" sldId="289"/>
        </pc:sldMkLst>
      </pc:sldChg>
      <pc:sldChg chg="modSp mod">
        <pc:chgData name="Labarca, Manuela @ Santiago" userId="748ba009-9c01-4ab4-b079-fb1bac1fb23b" providerId="ADAL" clId="{56A88AA7-43F1-4D6D-AAE3-C8CC3EF807D8}" dt="2024-07-19T19:01:52.733" v="65" actId="14826"/>
        <pc:sldMkLst>
          <pc:docMk/>
          <pc:sldMk cId="524575814" sldId="324"/>
        </pc:sldMkLst>
      </pc:sldChg>
      <pc:sldChg chg="modSp mod">
        <pc:chgData name="Labarca, Manuela @ Santiago" userId="748ba009-9c01-4ab4-b079-fb1bac1fb23b" providerId="ADAL" clId="{56A88AA7-43F1-4D6D-AAE3-C8CC3EF807D8}" dt="2024-07-19T18:50:50.954" v="44" actId="14100"/>
        <pc:sldMkLst>
          <pc:docMk/>
          <pc:sldMk cId="4292966492" sldId="325"/>
        </pc:sldMkLst>
      </pc:sldChg>
      <pc:sldChg chg="addSp delSp modSp add mod ord">
        <pc:chgData name="Labarca, Manuela @ Santiago" userId="748ba009-9c01-4ab4-b079-fb1bac1fb23b" providerId="ADAL" clId="{56A88AA7-43F1-4D6D-AAE3-C8CC3EF807D8}" dt="2024-07-19T19:02:13.079" v="66" actId="14826"/>
        <pc:sldMkLst>
          <pc:docMk/>
          <pc:sldMk cId="4106839440" sldId="327"/>
        </pc:sldMkLst>
      </pc:sldChg>
      <pc:sldChg chg="addSp delSp modSp add mod">
        <pc:chgData name="Labarca, Manuela @ Santiago" userId="748ba009-9c01-4ab4-b079-fb1bac1fb23b" providerId="ADAL" clId="{56A88AA7-43F1-4D6D-AAE3-C8CC3EF807D8}" dt="2024-07-19T19:14:27.947" v="204" actId="20577"/>
        <pc:sldMkLst>
          <pc:docMk/>
          <pc:sldMk cId="2519716750" sldId="328"/>
        </pc:sldMkLst>
      </pc:sldChg>
      <pc:sldChg chg="delSp modSp add del mod ord">
        <pc:chgData name="Labarca, Manuela @ Santiago" userId="748ba009-9c01-4ab4-b079-fb1bac1fb23b" providerId="ADAL" clId="{56A88AA7-43F1-4D6D-AAE3-C8CC3EF807D8}" dt="2024-07-19T19:03:26.568" v="75" actId="47"/>
        <pc:sldMkLst>
          <pc:docMk/>
          <pc:sldMk cId="460949065" sldId="329"/>
        </pc:sldMkLst>
      </pc:sldChg>
    </pc:docChg>
  </pc:docChgLst>
  <pc:docChgLst>
    <pc:chgData name="Labarca, Manuela @ Santiago" userId="748ba009-9c01-4ab4-b079-fb1bac1fb23b" providerId="ADAL" clId="{9149AD89-144C-4F29-A31D-9C43FD3FAA0C}"/>
    <pc:docChg chg="undo custSel addSld modSld modSection">
      <pc:chgData name="Labarca, Manuela @ Santiago" userId="748ba009-9c01-4ab4-b079-fb1bac1fb23b" providerId="ADAL" clId="{9149AD89-144C-4F29-A31D-9C43FD3FAA0C}" dt="2024-10-03T11:57:34.509" v="215"/>
      <pc:docMkLst>
        <pc:docMk/>
      </pc:docMkLst>
      <pc:sldChg chg="modSp mod">
        <pc:chgData name="Labarca, Manuela @ Santiago" userId="748ba009-9c01-4ab4-b079-fb1bac1fb23b" providerId="ADAL" clId="{9149AD89-144C-4F29-A31D-9C43FD3FAA0C}" dt="2024-10-03T11:57:23.395" v="213" actId="14734"/>
        <pc:sldMkLst>
          <pc:docMk/>
          <pc:sldMk cId="3780092281" sldId="289"/>
        </pc:sldMkLst>
      </pc:sldChg>
      <pc:sldChg chg="addSp delSp new mod">
        <pc:chgData name="Labarca, Manuela @ Santiago" userId="748ba009-9c01-4ab4-b079-fb1bac1fb23b" providerId="ADAL" clId="{9149AD89-144C-4F29-A31D-9C43FD3FAA0C}" dt="2024-10-03T11:57:34.509" v="215"/>
        <pc:sldMkLst>
          <pc:docMk/>
          <pc:sldMk cId="2440551912" sldId="329"/>
        </pc:sldMkLst>
      </pc:sldChg>
    </pc:docChg>
  </pc:docChgLst>
  <pc:docChgLst>
    <pc:chgData name="Van Wersch, Maria Del Pilar @ Santiago" userId="8f8976f2-f06c-4d05-aeb9-8b29709bbf26" providerId="ADAL" clId="{0399BF83-E04D-451A-A8DC-7E271ACA620E}"/>
    <pc:docChg chg="undo custSel addSld delSld modSld modSection">
      <pc:chgData name="Van Wersch, Maria Del Pilar @ Santiago" userId="8f8976f2-f06c-4d05-aeb9-8b29709bbf26" providerId="ADAL" clId="{0399BF83-E04D-451A-A8DC-7E271ACA620E}" dt="2025-01-29T20:53:42.383" v="173" actId="20577"/>
      <pc:docMkLst>
        <pc:docMk/>
      </pc:docMkLst>
      <pc:sldChg chg="modSp mod">
        <pc:chgData name="Van Wersch, Maria Del Pilar @ Santiago" userId="8f8976f2-f06c-4d05-aeb9-8b29709bbf26" providerId="ADAL" clId="{0399BF83-E04D-451A-A8DC-7E271ACA620E}" dt="2025-01-29T20:27:53" v="27" actId="20577"/>
        <pc:sldMkLst>
          <pc:docMk/>
          <pc:sldMk cId="3780092281" sldId="289"/>
        </pc:sldMkLst>
        <pc:graphicFrameChg chg="modGraphic">
          <ac:chgData name="Van Wersch, Maria Del Pilar @ Santiago" userId="8f8976f2-f06c-4d05-aeb9-8b29709bbf26" providerId="ADAL" clId="{0399BF83-E04D-451A-A8DC-7E271ACA620E}" dt="2025-01-29T20:27:53" v="27" actId="20577"/>
          <ac:graphicFrameMkLst>
            <pc:docMk/>
            <pc:sldMk cId="3780092281" sldId="289"/>
            <ac:graphicFrameMk id="24" creationId="{C6C86F25-00DD-4B0D-9934-984796528417}"/>
          </ac:graphicFrameMkLst>
        </pc:graphicFrameChg>
      </pc:sldChg>
      <pc:sldChg chg="addSp delSp modSp mod">
        <pc:chgData name="Van Wersch, Maria Del Pilar @ Santiago" userId="8f8976f2-f06c-4d05-aeb9-8b29709bbf26" providerId="ADAL" clId="{0399BF83-E04D-451A-A8DC-7E271ACA620E}" dt="2025-01-29T20:48:47.071" v="103" actId="1076"/>
        <pc:sldMkLst>
          <pc:docMk/>
          <pc:sldMk cId="1817337561" sldId="320"/>
        </pc:sldMkLst>
        <pc:spChg chg="mod">
          <ac:chgData name="Van Wersch, Maria Del Pilar @ Santiago" userId="8f8976f2-f06c-4d05-aeb9-8b29709bbf26" providerId="ADAL" clId="{0399BF83-E04D-451A-A8DC-7E271ACA620E}" dt="2025-01-29T20:36:57.376" v="32" actId="20577"/>
          <ac:spMkLst>
            <pc:docMk/>
            <pc:sldMk cId="1817337561" sldId="320"/>
            <ac:spMk id="56" creationId="{94536D4B-C70C-49B0-AE7B-2E85092789D4}"/>
          </ac:spMkLst>
        </pc:spChg>
        <pc:picChg chg="add mod">
          <ac:chgData name="Van Wersch, Maria Del Pilar @ Santiago" userId="8f8976f2-f06c-4d05-aeb9-8b29709bbf26" providerId="ADAL" clId="{0399BF83-E04D-451A-A8DC-7E271ACA620E}" dt="2025-01-29T20:48:47.071" v="103" actId="1076"/>
          <ac:picMkLst>
            <pc:docMk/>
            <pc:sldMk cId="1817337561" sldId="320"/>
            <ac:picMk id="5" creationId="{C95F68E6-C0D2-F1A7-5206-2AB5805FE7DC}"/>
          </ac:picMkLst>
        </pc:picChg>
        <pc:picChg chg="del">
          <ac:chgData name="Van Wersch, Maria Del Pilar @ Santiago" userId="8f8976f2-f06c-4d05-aeb9-8b29709bbf26" providerId="ADAL" clId="{0399BF83-E04D-451A-A8DC-7E271ACA620E}" dt="2025-01-29T20:46:28.204" v="46" actId="478"/>
          <ac:picMkLst>
            <pc:docMk/>
            <pc:sldMk cId="1817337561" sldId="320"/>
            <ac:picMk id="7" creationId="{A2B1B0BA-DDC1-BC70-804A-E9D84F33B121}"/>
          </ac:picMkLst>
        </pc:picChg>
      </pc:sldChg>
      <pc:sldChg chg="addSp delSp modSp add del mod">
        <pc:chgData name="Van Wersch, Maria Del Pilar @ Santiago" userId="8f8976f2-f06c-4d05-aeb9-8b29709bbf26" providerId="ADAL" clId="{0399BF83-E04D-451A-A8DC-7E271ACA620E}" dt="2025-01-29T20:49:08.781" v="106" actId="1076"/>
        <pc:sldMkLst>
          <pc:docMk/>
          <pc:sldMk cId="2405277242" sldId="321"/>
        </pc:sldMkLst>
        <pc:picChg chg="del">
          <ac:chgData name="Van Wersch, Maria Del Pilar @ Santiago" userId="8f8976f2-f06c-4d05-aeb9-8b29709bbf26" providerId="ADAL" clId="{0399BF83-E04D-451A-A8DC-7E271ACA620E}" dt="2025-01-29T20:46:33.128" v="49" actId="478"/>
          <ac:picMkLst>
            <pc:docMk/>
            <pc:sldMk cId="2405277242" sldId="321"/>
            <ac:picMk id="7" creationId="{A2B1B0BA-DDC1-BC70-804A-E9D84F33B121}"/>
          </ac:picMkLst>
        </pc:picChg>
        <pc:picChg chg="add del">
          <ac:chgData name="Van Wersch, Maria Del Pilar @ Santiago" userId="8f8976f2-f06c-4d05-aeb9-8b29709bbf26" providerId="ADAL" clId="{0399BF83-E04D-451A-A8DC-7E271ACA620E}" dt="2025-01-29T20:40:10.774" v="45" actId="22"/>
          <ac:picMkLst>
            <pc:docMk/>
            <pc:sldMk cId="2405277242" sldId="321"/>
            <ac:picMk id="12" creationId="{C63CB175-F57F-B74C-EC2B-4475B8CA30B6}"/>
          </ac:picMkLst>
        </pc:picChg>
        <pc:picChg chg="add mod">
          <ac:chgData name="Van Wersch, Maria Del Pilar @ Santiago" userId="8f8976f2-f06c-4d05-aeb9-8b29709bbf26" providerId="ADAL" clId="{0399BF83-E04D-451A-A8DC-7E271ACA620E}" dt="2025-01-29T20:49:08.781" v="106" actId="1076"/>
          <ac:picMkLst>
            <pc:docMk/>
            <pc:sldMk cId="2405277242" sldId="321"/>
            <ac:picMk id="14" creationId="{EAD73E06-5656-D32D-D16E-A5209FE2A495}"/>
          </ac:picMkLst>
        </pc:picChg>
      </pc:sldChg>
      <pc:sldChg chg="addSp delSp modSp mod">
        <pc:chgData name="Van Wersch, Maria Del Pilar @ Santiago" userId="8f8976f2-f06c-4d05-aeb9-8b29709bbf26" providerId="ADAL" clId="{0399BF83-E04D-451A-A8DC-7E271ACA620E}" dt="2025-01-29T20:51:01.910" v="135" actId="14100"/>
        <pc:sldMkLst>
          <pc:docMk/>
          <pc:sldMk cId="210950153" sldId="329"/>
        </pc:sldMkLst>
        <pc:spChg chg="del">
          <ac:chgData name="Van Wersch, Maria Del Pilar @ Santiago" userId="8f8976f2-f06c-4d05-aeb9-8b29709bbf26" providerId="ADAL" clId="{0399BF83-E04D-451A-A8DC-7E271ACA620E}" dt="2025-01-29T20:46:38.366" v="52" actId="478"/>
          <ac:spMkLst>
            <pc:docMk/>
            <pc:sldMk cId="210950153" sldId="329"/>
            <ac:spMk id="6" creationId="{8406A652-6116-16E4-8F95-DD36C638550B}"/>
          </ac:spMkLst>
        </pc:spChg>
        <pc:spChg chg="mod">
          <ac:chgData name="Van Wersch, Maria Del Pilar @ Santiago" userId="8f8976f2-f06c-4d05-aeb9-8b29709bbf26" providerId="ADAL" clId="{0399BF83-E04D-451A-A8DC-7E271ACA620E}" dt="2025-01-29T20:37:34.250" v="36" actId="20577"/>
          <ac:spMkLst>
            <pc:docMk/>
            <pc:sldMk cId="210950153" sldId="329"/>
            <ac:spMk id="16" creationId="{275A5D86-C20B-7BC5-45C3-40C8BE557D63}"/>
          </ac:spMkLst>
        </pc:spChg>
        <pc:picChg chg="del">
          <ac:chgData name="Van Wersch, Maria Del Pilar @ Santiago" userId="8f8976f2-f06c-4d05-aeb9-8b29709bbf26" providerId="ADAL" clId="{0399BF83-E04D-451A-A8DC-7E271ACA620E}" dt="2025-01-29T20:46:37.157" v="51" actId="478"/>
          <ac:picMkLst>
            <pc:docMk/>
            <pc:sldMk cId="210950153" sldId="329"/>
            <ac:picMk id="3" creationId="{BE567410-D5F9-3193-4189-14797CBFF815}"/>
          </ac:picMkLst>
        </pc:picChg>
        <pc:picChg chg="del">
          <ac:chgData name="Van Wersch, Maria Del Pilar @ Santiago" userId="8f8976f2-f06c-4d05-aeb9-8b29709bbf26" providerId="ADAL" clId="{0399BF83-E04D-451A-A8DC-7E271ACA620E}" dt="2025-01-29T20:46:34.769" v="50" actId="478"/>
          <ac:picMkLst>
            <pc:docMk/>
            <pc:sldMk cId="210950153" sldId="329"/>
            <ac:picMk id="7" creationId="{E38BF392-BDDB-4A75-7DC2-EC76BD408FB8}"/>
          </ac:picMkLst>
        </pc:picChg>
        <pc:picChg chg="add mod">
          <ac:chgData name="Van Wersch, Maria Del Pilar @ Santiago" userId="8f8976f2-f06c-4d05-aeb9-8b29709bbf26" providerId="ADAL" clId="{0399BF83-E04D-451A-A8DC-7E271ACA620E}" dt="2025-01-29T20:51:01.910" v="135" actId="14100"/>
          <ac:picMkLst>
            <pc:docMk/>
            <pc:sldMk cId="210950153" sldId="329"/>
            <ac:picMk id="9" creationId="{A92B6B82-7EF3-928C-5E24-ACE9FF01116E}"/>
          </ac:picMkLst>
        </pc:picChg>
        <pc:cxnChg chg="del">
          <ac:chgData name="Van Wersch, Maria Del Pilar @ Santiago" userId="8f8976f2-f06c-4d05-aeb9-8b29709bbf26" providerId="ADAL" clId="{0399BF83-E04D-451A-A8DC-7E271ACA620E}" dt="2025-01-29T20:46:39.220" v="53" actId="478"/>
          <ac:cxnSpMkLst>
            <pc:docMk/>
            <pc:sldMk cId="210950153" sldId="329"/>
            <ac:cxnSpMk id="8" creationId="{D4C42609-E77F-48E0-ACA5-E9700497FF57}"/>
          </ac:cxnSpMkLst>
        </pc:cxnChg>
      </pc:sldChg>
      <pc:sldChg chg="addSp delSp modSp add del mod">
        <pc:chgData name="Van Wersch, Maria Del Pilar @ Santiago" userId="8f8976f2-f06c-4d05-aeb9-8b29709bbf26" providerId="ADAL" clId="{0399BF83-E04D-451A-A8DC-7E271ACA620E}" dt="2025-01-29T20:51:18.797" v="139" actId="14100"/>
        <pc:sldMkLst>
          <pc:docMk/>
          <pc:sldMk cId="611319341" sldId="330"/>
        </pc:sldMkLst>
        <pc:spChg chg="del">
          <ac:chgData name="Van Wersch, Maria Del Pilar @ Santiago" userId="8f8976f2-f06c-4d05-aeb9-8b29709bbf26" providerId="ADAL" clId="{0399BF83-E04D-451A-A8DC-7E271ACA620E}" dt="2025-01-29T20:46:45.708" v="58" actId="478"/>
          <ac:spMkLst>
            <pc:docMk/>
            <pc:sldMk cId="611319341" sldId="330"/>
            <ac:spMk id="11" creationId="{8DA20CCF-DA2B-B7E2-4FB0-5FD5D0181A2B}"/>
          </ac:spMkLst>
        </pc:spChg>
        <pc:spChg chg="mod">
          <ac:chgData name="Van Wersch, Maria Del Pilar @ Santiago" userId="8f8976f2-f06c-4d05-aeb9-8b29709bbf26" providerId="ADAL" clId="{0399BF83-E04D-451A-A8DC-7E271ACA620E}" dt="2025-01-29T20:37:40.433" v="43" actId="20577"/>
          <ac:spMkLst>
            <pc:docMk/>
            <pc:sldMk cId="611319341" sldId="330"/>
            <ac:spMk id="16" creationId="{01422B69-E9D1-B749-CF3B-50D3F560887C}"/>
          </ac:spMkLst>
        </pc:spChg>
        <pc:picChg chg="add mod">
          <ac:chgData name="Van Wersch, Maria Del Pilar @ Santiago" userId="8f8976f2-f06c-4d05-aeb9-8b29709bbf26" providerId="ADAL" clId="{0399BF83-E04D-451A-A8DC-7E271ACA620E}" dt="2025-01-29T20:51:18.797" v="139" actId="14100"/>
          <ac:picMkLst>
            <pc:docMk/>
            <pc:sldMk cId="611319341" sldId="330"/>
            <ac:picMk id="3" creationId="{C279566B-F51D-DBAD-8C1E-33EAE2B39F0E}"/>
          </ac:picMkLst>
        </pc:picChg>
        <pc:picChg chg="del">
          <ac:chgData name="Van Wersch, Maria Del Pilar @ Santiago" userId="8f8976f2-f06c-4d05-aeb9-8b29709bbf26" providerId="ADAL" clId="{0399BF83-E04D-451A-A8DC-7E271ACA620E}" dt="2025-01-29T20:46:43.311" v="56" actId="478"/>
          <ac:picMkLst>
            <pc:docMk/>
            <pc:sldMk cId="611319341" sldId="330"/>
            <ac:picMk id="7" creationId="{D0BF1B6C-DFCC-6FBF-1B6D-EB14254D3E8E}"/>
          </ac:picMkLst>
        </pc:picChg>
        <pc:picChg chg="del">
          <ac:chgData name="Van Wersch, Maria Del Pilar @ Santiago" userId="8f8976f2-f06c-4d05-aeb9-8b29709bbf26" providerId="ADAL" clId="{0399BF83-E04D-451A-A8DC-7E271ACA620E}" dt="2025-01-29T20:46:44.807" v="57" actId="478"/>
          <ac:picMkLst>
            <pc:docMk/>
            <pc:sldMk cId="611319341" sldId="330"/>
            <ac:picMk id="10" creationId="{5E7BA479-B782-F2B9-C633-DE4300D8E0A7}"/>
          </ac:picMkLst>
        </pc:picChg>
        <pc:cxnChg chg="del">
          <ac:chgData name="Van Wersch, Maria Del Pilar @ Santiago" userId="8f8976f2-f06c-4d05-aeb9-8b29709bbf26" providerId="ADAL" clId="{0399BF83-E04D-451A-A8DC-7E271ACA620E}" dt="2025-01-29T20:46:47.549" v="60" actId="478"/>
          <ac:cxnSpMkLst>
            <pc:docMk/>
            <pc:sldMk cId="611319341" sldId="330"/>
            <ac:cxnSpMk id="8" creationId="{72B55568-173D-331D-0EA2-EB82228B1C72}"/>
          </ac:cxnSpMkLst>
        </pc:cxnChg>
        <pc:cxnChg chg="del">
          <ac:chgData name="Van Wersch, Maria Del Pilar @ Santiago" userId="8f8976f2-f06c-4d05-aeb9-8b29709bbf26" providerId="ADAL" clId="{0399BF83-E04D-451A-A8DC-7E271ACA620E}" dt="2025-01-29T20:46:46.429" v="59" actId="478"/>
          <ac:cxnSpMkLst>
            <pc:docMk/>
            <pc:sldMk cId="611319341" sldId="330"/>
            <ac:cxnSpMk id="9" creationId="{54E4642F-0A8E-C6AB-3208-177ABDDFA4F7}"/>
          </ac:cxnSpMkLst>
        </pc:cxnChg>
      </pc:sldChg>
      <pc:sldChg chg="addSp delSp modSp add mod">
        <pc:chgData name="Van Wersch, Maria Del Pilar @ Santiago" userId="8f8976f2-f06c-4d05-aeb9-8b29709bbf26" providerId="ADAL" clId="{0399BF83-E04D-451A-A8DC-7E271ACA620E}" dt="2025-01-29T20:53:24.389" v="161" actId="20577"/>
        <pc:sldMkLst>
          <pc:docMk/>
          <pc:sldMk cId="3414871577" sldId="331"/>
        </pc:sldMkLst>
        <pc:spChg chg="mod">
          <ac:chgData name="Van Wersch, Maria Del Pilar @ Santiago" userId="8f8976f2-f06c-4d05-aeb9-8b29709bbf26" providerId="ADAL" clId="{0399BF83-E04D-451A-A8DC-7E271ACA620E}" dt="2025-01-29T20:47:17.087" v="83" actId="20577"/>
          <ac:spMkLst>
            <pc:docMk/>
            <pc:sldMk cId="3414871577" sldId="331"/>
            <ac:spMk id="4" creationId="{5C949F1E-1433-0E73-025F-8A748A805F07}"/>
          </ac:spMkLst>
        </pc:spChg>
        <pc:spChg chg="mod">
          <ac:chgData name="Van Wersch, Maria Del Pilar @ Santiago" userId="8f8976f2-f06c-4d05-aeb9-8b29709bbf26" providerId="ADAL" clId="{0399BF83-E04D-451A-A8DC-7E271ACA620E}" dt="2025-01-29T20:53:24.389" v="161" actId="20577"/>
          <ac:spMkLst>
            <pc:docMk/>
            <pc:sldMk cId="3414871577" sldId="331"/>
            <ac:spMk id="10" creationId="{5977E42D-E520-22C6-26DA-94E3B540BCF1}"/>
          </ac:spMkLst>
        </pc:spChg>
        <pc:graphicFrameChg chg="add mod">
          <ac:chgData name="Van Wersch, Maria Del Pilar @ Santiago" userId="8f8976f2-f06c-4d05-aeb9-8b29709bbf26" providerId="ADAL" clId="{0399BF83-E04D-451A-A8DC-7E271ACA620E}" dt="2025-01-29T20:49:48.292" v="114"/>
          <ac:graphicFrameMkLst>
            <pc:docMk/>
            <pc:sldMk cId="3414871577" sldId="331"/>
            <ac:graphicFrameMk id="7" creationId="{6A386D57-807C-C02E-AED3-0162579591B3}"/>
          </ac:graphicFrameMkLst>
        </pc:graphicFrameChg>
        <pc:graphicFrameChg chg="add del mod modGraphic">
          <ac:chgData name="Van Wersch, Maria Del Pilar @ Santiago" userId="8f8976f2-f06c-4d05-aeb9-8b29709bbf26" providerId="ADAL" clId="{0399BF83-E04D-451A-A8DC-7E271ACA620E}" dt="2025-01-29T20:49:57.004" v="119" actId="21"/>
          <ac:graphicFrameMkLst>
            <pc:docMk/>
            <pc:sldMk cId="3414871577" sldId="331"/>
            <ac:graphicFrameMk id="12" creationId="{7888CF48-2328-B9D0-EBAC-74581EA27697}"/>
          </ac:graphicFrameMkLst>
        </pc:graphicFrameChg>
        <pc:picChg chg="add del mod">
          <ac:chgData name="Van Wersch, Maria Del Pilar @ Santiago" userId="8f8976f2-f06c-4d05-aeb9-8b29709bbf26" providerId="ADAL" clId="{0399BF83-E04D-451A-A8DC-7E271ACA620E}" dt="2025-01-29T20:49:47.126" v="113" actId="478"/>
          <ac:picMkLst>
            <pc:docMk/>
            <pc:sldMk cId="3414871577" sldId="331"/>
            <ac:picMk id="5" creationId="{1E63AFCB-93CE-6572-C5CA-97B76C5DB0AA}"/>
          </ac:picMkLst>
        </pc:picChg>
        <pc:picChg chg="add mod">
          <ac:chgData name="Van Wersch, Maria Del Pilar @ Santiago" userId="8f8976f2-f06c-4d05-aeb9-8b29709bbf26" providerId="ADAL" clId="{0399BF83-E04D-451A-A8DC-7E271ACA620E}" dt="2025-01-29T20:50:05.366" v="123" actId="1076"/>
          <ac:picMkLst>
            <pc:docMk/>
            <pc:sldMk cId="3414871577" sldId="331"/>
            <ac:picMk id="13" creationId="{89E54BEF-5937-5494-CE09-AE6B128BFFAF}"/>
          </ac:picMkLst>
        </pc:picChg>
      </pc:sldChg>
      <pc:sldChg chg="addSp modSp add del mod">
        <pc:chgData name="Van Wersch, Maria Del Pilar @ Santiago" userId="8f8976f2-f06c-4d05-aeb9-8b29709bbf26" providerId="ADAL" clId="{0399BF83-E04D-451A-A8DC-7E271ACA620E}" dt="2025-01-29T20:53:36.037" v="167" actId="20577"/>
        <pc:sldMkLst>
          <pc:docMk/>
          <pc:sldMk cId="276773016" sldId="332"/>
        </pc:sldMkLst>
        <pc:spChg chg="mod">
          <ac:chgData name="Van Wersch, Maria Del Pilar @ Santiago" userId="8f8976f2-f06c-4d05-aeb9-8b29709bbf26" providerId="ADAL" clId="{0399BF83-E04D-451A-A8DC-7E271ACA620E}" dt="2025-01-29T20:47:36.432" v="95" actId="20577"/>
          <ac:spMkLst>
            <pc:docMk/>
            <pc:sldMk cId="276773016" sldId="332"/>
            <ac:spMk id="4" creationId="{2B1B586C-8205-F5C4-ED31-51CAAC634D43}"/>
          </ac:spMkLst>
        </pc:spChg>
        <pc:spChg chg="mod">
          <ac:chgData name="Van Wersch, Maria Del Pilar @ Santiago" userId="8f8976f2-f06c-4d05-aeb9-8b29709bbf26" providerId="ADAL" clId="{0399BF83-E04D-451A-A8DC-7E271ACA620E}" dt="2025-01-29T20:53:36.037" v="167" actId="20577"/>
          <ac:spMkLst>
            <pc:docMk/>
            <pc:sldMk cId="276773016" sldId="332"/>
            <ac:spMk id="10" creationId="{483726C9-C75E-69A9-F6A8-D61A40D3F4B0}"/>
          </ac:spMkLst>
        </pc:spChg>
        <pc:picChg chg="add mod">
          <ac:chgData name="Van Wersch, Maria Del Pilar @ Santiago" userId="8f8976f2-f06c-4d05-aeb9-8b29709bbf26" providerId="ADAL" clId="{0399BF83-E04D-451A-A8DC-7E271ACA620E}" dt="2025-01-29T20:50:26.345" v="128" actId="14100"/>
          <ac:picMkLst>
            <pc:docMk/>
            <pc:sldMk cId="276773016" sldId="332"/>
            <ac:picMk id="5" creationId="{AD69466C-9E74-02E9-C38F-02C4AEA0A0FC}"/>
          </ac:picMkLst>
        </pc:picChg>
      </pc:sldChg>
      <pc:sldChg chg="addSp modSp add mod">
        <pc:chgData name="Van Wersch, Maria Del Pilar @ Santiago" userId="8f8976f2-f06c-4d05-aeb9-8b29709bbf26" providerId="ADAL" clId="{0399BF83-E04D-451A-A8DC-7E271ACA620E}" dt="2025-01-29T20:53:42.383" v="173" actId="20577"/>
        <pc:sldMkLst>
          <pc:docMk/>
          <pc:sldMk cId="692066792" sldId="333"/>
        </pc:sldMkLst>
        <pc:spChg chg="mod">
          <ac:chgData name="Van Wersch, Maria Del Pilar @ Santiago" userId="8f8976f2-f06c-4d05-aeb9-8b29709bbf26" providerId="ADAL" clId="{0399BF83-E04D-451A-A8DC-7E271ACA620E}" dt="2025-01-29T20:48:17.924" v="100" actId="20577"/>
          <ac:spMkLst>
            <pc:docMk/>
            <pc:sldMk cId="692066792" sldId="333"/>
            <ac:spMk id="4" creationId="{96F6B9D4-1EFB-1355-E91F-1AAC7B384786}"/>
          </ac:spMkLst>
        </pc:spChg>
        <pc:spChg chg="mod">
          <ac:chgData name="Van Wersch, Maria Del Pilar @ Santiago" userId="8f8976f2-f06c-4d05-aeb9-8b29709bbf26" providerId="ADAL" clId="{0399BF83-E04D-451A-A8DC-7E271ACA620E}" dt="2025-01-29T20:53:42.383" v="173" actId="20577"/>
          <ac:spMkLst>
            <pc:docMk/>
            <pc:sldMk cId="692066792" sldId="333"/>
            <ac:spMk id="10" creationId="{085A89B5-0209-3DA5-9308-015B1419C91D}"/>
          </ac:spMkLst>
        </pc:spChg>
        <pc:picChg chg="add mod">
          <ac:chgData name="Van Wersch, Maria Del Pilar @ Santiago" userId="8f8976f2-f06c-4d05-aeb9-8b29709bbf26" providerId="ADAL" clId="{0399BF83-E04D-451A-A8DC-7E271ACA620E}" dt="2025-01-29T20:50:44.317" v="132" actId="14100"/>
          <ac:picMkLst>
            <pc:docMk/>
            <pc:sldMk cId="692066792" sldId="333"/>
            <ac:picMk id="5" creationId="{A4E46AEA-C11B-50F9-B76C-70CAB2ED84A4}"/>
          </ac:picMkLst>
        </pc:picChg>
      </pc:sldChg>
    </pc:docChg>
  </pc:docChgLst>
  <pc:docChgLst>
    <pc:chgData name="Labarca, Manuela @ Santiago" userId="748ba009-9c01-4ab4-b079-fb1bac1fb23b" providerId="ADAL" clId="{EE43F750-4DCC-4162-9148-F154E79CCB14}"/>
    <pc:docChg chg="undo custSel modSld">
      <pc:chgData name="Labarca, Manuela @ Santiago" userId="748ba009-9c01-4ab4-b079-fb1bac1fb23b" providerId="ADAL" clId="{EE43F750-4DCC-4162-9148-F154E79CCB14}" dt="2024-07-13T23:46:38.255" v="199" actId="1076"/>
      <pc:docMkLst>
        <pc:docMk/>
      </pc:docMkLst>
      <pc:sldChg chg="addSp delSp modSp mod">
        <pc:chgData name="Labarca, Manuela @ Santiago" userId="748ba009-9c01-4ab4-b079-fb1bac1fb23b" providerId="ADAL" clId="{EE43F750-4DCC-4162-9148-F154E79CCB14}" dt="2024-07-13T23:46:38.255" v="199" actId="1076"/>
        <pc:sldMkLst>
          <pc:docMk/>
          <pc:sldMk cId="3396403044" sldId="286"/>
        </pc:sldMkLst>
      </pc:sldChg>
      <pc:sldChg chg="addSp delSp modSp mod">
        <pc:chgData name="Labarca, Manuela @ Santiago" userId="748ba009-9c01-4ab4-b079-fb1bac1fb23b" providerId="ADAL" clId="{EE43F750-4DCC-4162-9148-F154E79CCB14}" dt="2024-07-13T23:32:09.471" v="150"/>
        <pc:sldMkLst>
          <pc:docMk/>
          <pc:sldMk cId="3780092281" sldId="289"/>
        </pc:sldMkLst>
      </pc:sldChg>
      <pc:sldChg chg="modSp mod">
        <pc:chgData name="Labarca, Manuela @ Santiago" userId="748ba009-9c01-4ab4-b079-fb1bac1fb23b" providerId="ADAL" clId="{EE43F750-4DCC-4162-9148-F154E79CCB14}" dt="2024-07-13T23:26:31.414" v="145" actId="18131"/>
        <pc:sldMkLst>
          <pc:docMk/>
          <pc:sldMk cId="0" sldId="291"/>
        </pc:sldMkLst>
      </pc:sldChg>
      <pc:sldChg chg="modSp mod">
        <pc:chgData name="Labarca, Manuela @ Santiago" userId="748ba009-9c01-4ab4-b079-fb1bac1fb23b" providerId="ADAL" clId="{EE43F750-4DCC-4162-9148-F154E79CCB14}" dt="2024-07-13T23:32:47.180" v="153" actId="14100"/>
        <pc:sldMkLst>
          <pc:docMk/>
          <pc:sldMk cId="61245002" sldId="317"/>
        </pc:sldMkLst>
      </pc:sldChg>
      <pc:sldChg chg="modSp mod">
        <pc:chgData name="Labarca, Manuela @ Santiago" userId="748ba009-9c01-4ab4-b079-fb1bac1fb23b" providerId="ADAL" clId="{EE43F750-4DCC-4162-9148-F154E79CCB14}" dt="2024-07-13T23:33:17.906" v="157" actId="14100"/>
        <pc:sldMkLst>
          <pc:docMk/>
          <pc:sldMk cId="709715652" sldId="318"/>
        </pc:sldMkLst>
      </pc:sldChg>
      <pc:sldChg chg="modSp mod">
        <pc:chgData name="Labarca, Manuela @ Santiago" userId="748ba009-9c01-4ab4-b079-fb1bac1fb23b" providerId="ADAL" clId="{EE43F750-4DCC-4162-9148-F154E79CCB14}" dt="2024-07-13T23:33:31.553" v="160" actId="14100"/>
        <pc:sldMkLst>
          <pc:docMk/>
          <pc:sldMk cId="873907740" sldId="319"/>
        </pc:sldMkLst>
      </pc:sldChg>
      <pc:sldChg chg="modSp mod">
        <pc:chgData name="Labarca, Manuela @ Santiago" userId="748ba009-9c01-4ab4-b079-fb1bac1fb23b" providerId="ADAL" clId="{EE43F750-4DCC-4162-9148-F154E79CCB14}" dt="2024-07-13T23:33:38.922" v="163" actId="14100"/>
        <pc:sldMkLst>
          <pc:docMk/>
          <pc:sldMk cId="1817337561" sldId="320"/>
        </pc:sldMkLst>
      </pc:sldChg>
      <pc:sldChg chg="modSp mod">
        <pc:chgData name="Labarca, Manuela @ Santiago" userId="748ba009-9c01-4ab4-b079-fb1bac1fb23b" providerId="ADAL" clId="{EE43F750-4DCC-4162-9148-F154E79CCB14}" dt="2024-07-13T23:33:48.727" v="166" actId="14100"/>
        <pc:sldMkLst>
          <pc:docMk/>
          <pc:sldMk cId="2405277242" sldId="321"/>
        </pc:sldMkLst>
      </pc:sldChg>
      <pc:sldChg chg="modSp mod">
        <pc:chgData name="Labarca, Manuela @ Santiago" userId="748ba009-9c01-4ab4-b079-fb1bac1fb23b" providerId="ADAL" clId="{EE43F750-4DCC-4162-9148-F154E79CCB14}" dt="2024-07-13T23:34:00.059" v="169" actId="14100"/>
        <pc:sldMkLst>
          <pc:docMk/>
          <pc:sldMk cId="2057017876" sldId="322"/>
        </pc:sldMkLst>
      </pc:sldChg>
      <pc:sldChg chg="modSp mod">
        <pc:chgData name="Labarca, Manuela @ Santiago" userId="748ba009-9c01-4ab4-b079-fb1bac1fb23b" providerId="ADAL" clId="{EE43F750-4DCC-4162-9148-F154E79CCB14}" dt="2024-07-13T23:34:14.824" v="172" actId="14100"/>
        <pc:sldMkLst>
          <pc:docMk/>
          <pc:sldMk cId="265418477" sldId="323"/>
        </pc:sldMkLst>
      </pc:sldChg>
      <pc:sldChg chg="modSp mod">
        <pc:chgData name="Labarca, Manuela @ Santiago" userId="748ba009-9c01-4ab4-b079-fb1bac1fb23b" providerId="ADAL" clId="{EE43F750-4DCC-4162-9148-F154E79CCB14}" dt="2024-07-13T23:34:26.077" v="175" actId="403"/>
        <pc:sldMkLst>
          <pc:docMk/>
          <pc:sldMk cId="524575814" sldId="324"/>
        </pc:sldMkLst>
      </pc:sldChg>
      <pc:sldChg chg="modSp mod">
        <pc:chgData name="Labarca, Manuela @ Santiago" userId="748ba009-9c01-4ab4-b079-fb1bac1fb23b" providerId="ADAL" clId="{EE43F750-4DCC-4162-9148-F154E79CCB14}" dt="2024-07-13T23:34:39.886" v="178" actId="403"/>
        <pc:sldMkLst>
          <pc:docMk/>
          <pc:sldMk cId="4292966492" sldId="325"/>
        </pc:sldMkLst>
      </pc:sldChg>
      <pc:sldChg chg="modSp mod">
        <pc:chgData name="Labarca, Manuela @ Santiago" userId="748ba009-9c01-4ab4-b079-fb1bac1fb23b" providerId="ADAL" clId="{EE43F750-4DCC-4162-9148-F154E79CCB14}" dt="2024-07-13T23:34:58.556" v="181" actId="14100"/>
        <pc:sldMkLst>
          <pc:docMk/>
          <pc:sldMk cId="1268889438" sldId="326"/>
        </pc:sldMkLst>
      </pc:sldChg>
    </pc:docChg>
  </pc:docChgLst>
  <pc:docChgLst>
    <pc:chgData name="Manuela" userId="748ba009-9c01-4ab4-b079-fb1bac1fb23b" providerId="ADAL" clId="{EE43F750-4DCC-4162-9148-F154E79CCB14}"/>
    <pc:docChg chg="undo redo custSel modSld">
      <pc:chgData name="Manuela" userId="748ba009-9c01-4ab4-b079-fb1bac1fb23b" providerId="ADAL" clId="{EE43F750-4DCC-4162-9148-F154E79CCB14}" dt="2024-07-15T13:17:36.916" v="147" actId="20577"/>
      <pc:docMkLst>
        <pc:docMk/>
      </pc:docMkLst>
      <pc:sldChg chg="modSp mod">
        <pc:chgData name="Manuela" userId="748ba009-9c01-4ab4-b079-fb1bac1fb23b" providerId="ADAL" clId="{EE43F750-4DCC-4162-9148-F154E79CCB14}" dt="2024-07-15T13:16:48.476" v="127" actId="20577"/>
        <pc:sldMkLst>
          <pc:docMk/>
          <pc:sldMk cId="3780092281" sldId="289"/>
        </pc:sldMkLst>
      </pc:sldChg>
      <pc:sldChg chg="modSp mod">
        <pc:chgData name="Manuela" userId="748ba009-9c01-4ab4-b079-fb1bac1fb23b" providerId="ADAL" clId="{EE43F750-4DCC-4162-9148-F154E79CCB14}" dt="2024-07-15T13:17:16.200" v="132" actId="20577"/>
        <pc:sldMkLst>
          <pc:docMk/>
          <pc:sldMk cId="61245002" sldId="317"/>
        </pc:sldMkLst>
      </pc:sldChg>
      <pc:sldChg chg="modSp mod">
        <pc:chgData name="Manuela" userId="748ba009-9c01-4ab4-b079-fb1bac1fb23b" providerId="ADAL" clId="{EE43F750-4DCC-4162-9148-F154E79CCB14}" dt="2024-07-15T13:17:25.527" v="137" actId="20577"/>
        <pc:sldMkLst>
          <pc:docMk/>
          <pc:sldMk cId="709715652" sldId="318"/>
        </pc:sldMkLst>
      </pc:sldChg>
      <pc:sldChg chg="modSp mod">
        <pc:chgData name="Manuela" userId="748ba009-9c01-4ab4-b079-fb1bac1fb23b" providerId="ADAL" clId="{EE43F750-4DCC-4162-9148-F154E79CCB14}" dt="2024-07-15T13:17:30.518" v="142" actId="20577"/>
        <pc:sldMkLst>
          <pc:docMk/>
          <pc:sldMk cId="873907740" sldId="319"/>
        </pc:sldMkLst>
      </pc:sldChg>
      <pc:sldChg chg="modSp mod">
        <pc:chgData name="Manuela" userId="748ba009-9c01-4ab4-b079-fb1bac1fb23b" providerId="ADAL" clId="{EE43F750-4DCC-4162-9148-F154E79CCB14}" dt="2024-07-15T13:17:36.916" v="147" actId="20577"/>
        <pc:sldMkLst>
          <pc:docMk/>
          <pc:sldMk cId="1817337561" sldId="320"/>
        </pc:sldMkLst>
      </pc:sldChg>
    </pc:docChg>
  </pc:docChgLst>
  <pc:docChgLst>
    <pc:chgData name="Thomas, Javiera @ Santiago" userId="e24c3b76-54fa-4a5e-bd23-e56d928c438b" providerId="ADAL" clId="{8588C4DC-1654-4C4A-B990-5214074613B0}"/>
    <pc:docChg chg="custSel modSld">
      <pc:chgData name="Thomas, Javiera @ Santiago" userId="e24c3b76-54fa-4a5e-bd23-e56d928c438b" providerId="ADAL" clId="{8588C4DC-1654-4C4A-B990-5214074613B0}" dt="2025-01-20T18:54:05.926" v="68" actId="478"/>
      <pc:docMkLst>
        <pc:docMk/>
      </pc:docMkLst>
      <pc:sldChg chg="modSp mod">
        <pc:chgData name="Thomas, Javiera @ Santiago" userId="e24c3b76-54fa-4a5e-bd23-e56d928c438b" providerId="ADAL" clId="{8588C4DC-1654-4C4A-B990-5214074613B0}" dt="2025-01-20T18:27:25.245" v="0" actId="2164"/>
        <pc:sldMkLst>
          <pc:docMk/>
          <pc:sldMk cId="3780092281" sldId="289"/>
        </pc:sldMkLst>
        <pc:graphicFrameChg chg="modGraphic">
          <ac:chgData name="Thomas, Javiera @ Santiago" userId="e24c3b76-54fa-4a5e-bd23-e56d928c438b" providerId="ADAL" clId="{8588C4DC-1654-4C4A-B990-5214074613B0}" dt="2025-01-20T18:27:25.245" v="0" actId="2164"/>
          <ac:graphicFrameMkLst>
            <pc:docMk/>
            <pc:sldMk cId="3780092281" sldId="289"/>
            <ac:graphicFrameMk id="24" creationId="{C6C86F25-00DD-4B0D-9934-984796528417}"/>
          </ac:graphicFrameMkLst>
        </pc:graphicFrameChg>
      </pc:sldChg>
      <pc:sldChg chg="addSp modSp mod">
        <pc:chgData name="Thomas, Javiera @ Santiago" userId="e24c3b76-54fa-4a5e-bd23-e56d928c438b" providerId="ADAL" clId="{8588C4DC-1654-4C4A-B990-5214074613B0}" dt="2025-01-20T18:53:55.083" v="67" actId="14100"/>
        <pc:sldMkLst>
          <pc:docMk/>
          <pc:sldMk cId="210950153" sldId="329"/>
        </pc:sldMkLst>
        <pc:spChg chg="mod">
          <ac:chgData name="Thomas, Javiera @ Santiago" userId="e24c3b76-54fa-4a5e-bd23-e56d928c438b" providerId="ADAL" clId="{8588C4DC-1654-4C4A-B990-5214074613B0}" dt="2025-01-20T18:47:55.314" v="8" actId="20577"/>
          <ac:spMkLst>
            <pc:docMk/>
            <pc:sldMk cId="210950153" sldId="329"/>
            <ac:spMk id="16" creationId="{275A5D86-C20B-7BC5-45C3-40C8BE557D63}"/>
          </ac:spMkLst>
        </pc:spChg>
      </pc:sldChg>
      <pc:sldChg chg="addSp delSp modSp mod">
        <pc:chgData name="Thomas, Javiera @ Santiago" userId="e24c3b76-54fa-4a5e-bd23-e56d928c438b" providerId="ADAL" clId="{8588C4DC-1654-4C4A-B990-5214074613B0}" dt="2025-01-20T18:54:05.926" v="68" actId="478"/>
        <pc:sldMkLst>
          <pc:docMk/>
          <pc:sldMk cId="611319341" sldId="330"/>
        </pc:sldMkLst>
        <pc:spChg chg="mod">
          <ac:chgData name="Thomas, Javiera @ Santiago" userId="e24c3b76-54fa-4a5e-bd23-e56d928c438b" providerId="ADAL" clId="{8588C4DC-1654-4C4A-B990-5214074613B0}" dt="2025-01-20T18:52:59.795" v="65" actId="20577"/>
          <ac:spMkLst>
            <pc:docMk/>
            <pc:sldMk cId="611319341" sldId="330"/>
            <ac:spMk id="16" creationId="{01422B69-E9D1-B749-CF3B-50D3F56088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8805863" y="0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1E42-99C9-4626-92BC-7B2C50337A85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149850" y="1257300"/>
            <a:ext cx="52451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554163" y="4840288"/>
            <a:ext cx="12436475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8805863" y="9553575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AD241-41B4-4B0D-8E7D-7C945CBBA2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827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D241-41B4-4B0D-8E7D-7C945CBBA258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911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/>
        </p:nvCxnSpPr>
        <p:spPr>
          <a:xfrm>
            <a:off x="4570333" y="882125"/>
            <a:ext cx="8362218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1749" y="2279857"/>
            <a:ext cx="1693798" cy="6044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706977" eaLnBrk="1" fontAlgn="auto" latinLnBrk="0" hangingPunct="1">
              <a:lnSpc>
                <a:spcPts val="21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339" b="1" kern="1200" spc="-4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078" y="2128498"/>
            <a:ext cx="9671176" cy="4708183"/>
          </a:xfrm>
        </p:spPr>
        <p:txBody>
          <a:bodyPr/>
          <a:lstStyle>
            <a:lvl1pPr>
              <a:defRPr sz="8415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0334" y="6933777"/>
            <a:ext cx="7055882" cy="1834728"/>
          </a:xfrm>
        </p:spPr>
        <p:txBody>
          <a:bodyPr t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168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168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168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2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1" y="1"/>
            <a:ext cx="4570333" cy="1601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66C4C6-F1A2-4A38-9A31-435D9A2CDF67}"/>
              </a:ext>
            </a:extLst>
          </p:cNvPr>
          <p:cNvCxnSpPr>
            <a:cxnSpLocks/>
          </p:cNvCxnSpPr>
          <p:nvPr/>
        </p:nvCxnSpPr>
        <p:spPr>
          <a:xfrm>
            <a:off x="4570333" y="882125"/>
            <a:ext cx="8362218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E35D7B5-D90F-42C0-A009-8563EAB2BC7A}"/>
              </a:ext>
            </a:extLst>
          </p:cNvPr>
          <p:cNvSpPr/>
          <p:nvPr/>
        </p:nvSpPr>
        <p:spPr>
          <a:xfrm>
            <a:off x="1" y="1"/>
            <a:ext cx="4570333" cy="1601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F76590-D194-4616-B4B7-387B12B53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651" y="707099"/>
            <a:ext cx="1176355" cy="3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gend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03E8E9-3E6F-4875-89EC-2887A614A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49" y="2349290"/>
            <a:ext cx="2483524" cy="19441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9F7272-20C6-418C-8A6C-B6F913708AEE}"/>
              </a:ext>
            </a:extLst>
          </p:cNvPr>
          <p:cNvCxnSpPr>
            <a:cxnSpLocks/>
          </p:cNvCxnSpPr>
          <p:nvPr/>
        </p:nvCxnSpPr>
        <p:spPr>
          <a:xfrm flipH="1">
            <a:off x="3264814" y="2658886"/>
            <a:ext cx="5747005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08FCD91-4ED5-4472-8502-99710E85E6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6462" y="2349290"/>
            <a:ext cx="3761268" cy="6270201"/>
          </a:xfrm>
        </p:spPr>
        <p:txBody>
          <a:bodyPr/>
          <a:lstStyle>
            <a:lvl1pPr marL="459463" indent="-459463">
              <a:lnSpc>
                <a:spcPct val="100000"/>
              </a:lnSpc>
              <a:spcBef>
                <a:spcPts val="0"/>
              </a:spcBef>
              <a:spcAft>
                <a:spcPts val="765"/>
              </a:spcAft>
              <a:buFont typeface="+mj-lt"/>
              <a:buNone/>
              <a:tabLst>
                <a:tab pos="459463" algn="l"/>
              </a:tabLst>
              <a:defRPr sz="204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B04C03-037A-4942-9253-93DB7247F3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48" y="3573869"/>
            <a:ext cx="3789045" cy="2894038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904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Quot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748" y="698500"/>
            <a:ext cx="11626215" cy="86614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5166B-DE21-4C78-873E-E08181E53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7504" y="2341837"/>
            <a:ext cx="2483525" cy="4435476"/>
          </a:xfrm>
        </p:spPr>
        <p:txBody>
          <a:bodyPr tIns="0"/>
          <a:lstStyle>
            <a:lvl1pPr>
              <a:defRPr sz="2295">
                <a:solidFill>
                  <a:srgbClr val="CAD1D2"/>
                </a:solidFill>
              </a:defRPr>
            </a:lvl1pPr>
            <a:lvl2pPr>
              <a:defRPr>
                <a:solidFill>
                  <a:srgbClr val="CAD1D2"/>
                </a:solidFill>
              </a:defRPr>
            </a:lvl2pPr>
            <a:lvl3pPr>
              <a:defRPr>
                <a:solidFill>
                  <a:srgbClr val="CAD1D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CAD1D2"/>
                </a:solidFill>
              </a:defRPr>
            </a:lvl4pPr>
            <a:lvl5pPr>
              <a:defRPr>
                <a:solidFill>
                  <a:srgbClr val="CAD1D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6E0B12-C8A6-47ED-AC2C-173E6E8D03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2407504" y="6933777"/>
            <a:ext cx="2151306" cy="2333361"/>
          </a:xfrm>
          <a:prstGeom prst="rect">
            <a:avLst/>
          </a:prstGeom>
        </p:spPr>
        <p:txBody>
          <a:bodyPr anchor="t"/>
          <a:lstStyle>
            <a:lvl1pPr marL="9819" algn="l" defTabSz="7069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204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04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20D00-2ED6-4A6C-A2ED-CAFB5F812F66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A81BA-DBC2-4E69-AE9E-2D54F2C02D04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23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0334" y="2341836"/>
            <a:ext cx="5096589" cy="70180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0616811-862F-4B2B-8023-56408E854F5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3772" y="638378"/>
            <a:ext cx="2481502" cy="2333361"/>
          </a:xfrm>
          <a:prstGeom prst="rect">
            <a:avLst/>
          </a:prstGeom>
        </p:spPr>
        <p:txBody>
          <a:bodyPr anchor="t"/>
          <a:lstStyle>
            <a:lvl1pPr marL="9819" algn="l" defTabSz="7069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2168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168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D74FA-C762-48A2-89CD-3EF7EAB9017C}"/>
              </a:ext>
            </a:extLst>
          </p:cNvPr>
          <p:cNvCxnSpPr>
            <a:cxnSpLocks/>
          </p:cNvCxnSpPr>
          <p:nvPr/>
        </p:nvCxnSpPr>
        <p:spPr>
          <a:xfrm flipH="1">
            <a:off x="4570334" y="888860"/>
            <a:ext cx="5096589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6">
            <a:extLst>
              <a:ext uri="{FF2B5EF4-FFF2-40B4-BE49-F238E27FC236}">
                <a16:creationId xmlns:a16="http://schemas.microsoft.com/office/drawing/2014/main" id="{3FFE17E8-D69A-4AEE-8B9D-1B946AA99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48209" y="495752"/>
            <a:ext cx="4442819" cy="7445843"/>
          </a:xfrm>
        </p:spPr>
        <p:txBody>
          <a:bodyPr tIns="0"/>
          <a:lstStyle>
            <a:lvl1pPr marL="342067" indent="-342067">
              <a:lnSpc>
                <a:spcPct val="88000"/>
              </a:lnSpc>
              <a:defRPr sz="8415">
                <a:solidFill>
                  <a:srgbClr val="CAD1D2"/>
                </a:solidFill>
              </a:defRPr>
            </a:lvl1pPr>
          </a:lstStyle>
          <a:p>
            <a:r>
              <a:rPr lang="en-US"/>
              <a:t>“Click to edit Master title style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A47BC-4AFE-4833-ACB5-0154C03F0E07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49699-A770-49B7-92AD-617393C26B91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Quot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AE1B65D-6907-E54F-BB4B-C41AFAAE81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0333" y="5101378"/>
            <a:ext cx="10320694" cy="4258521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6E0B12-C8A6-47ED-AC2C-173E6E8D03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1749" y="2341837"/>
            <a:ext cx="2468965" cy="775802"/>
          </a:xfrm>
          <a:prstGeom prst="rect">
            <a:avLst/>
          </a:prstGeom>
        </p:spPr>
        <p:txBody>
          <a:bodyPr anchor="t"/>
          <a:lstStyle>
            <a:lvl1pPr marL="9819" algn="l" defTabSz="7069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2040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040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709320-8D2C-4D88-9E95-6858D922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332" y="516890"/>
            <a:ext cx="10320693" cy="4435476"/>
          </a:xfrm>
        </p:spPr>
        <p:txBody>
          <a:bodyPr/>
          <a:lstStyle>
            <a:lvl1pPr>
              <a:defRPr sz="6120">
                <a:solidFill>
                  <a:srgbClr val="CAD1D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9D6D6-2157-4BE4-A5C3-158FE0F3F650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951DE-5457-4F9D-993C-32430D8FDF76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ection Opener 1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93DAEA-1371-40B1-AA61-B7A48DAD0DDD}"/>
              </a:ext>
            </a:extLst>
          </p:cNvPr>
          <p:cNvCxnSpPr>
            <a:cxnSpLocks/>
          </p:cNvCxnSpPr>
          <p:nvPr/>
        </p:nvCxnSpPr>
        <p:spPr>
          <a:xfrm flipH="1">
            <a:off x="-6214938" y="4733172"/>
            <a:ext cx="14043088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EF57CAE-C614-4FB7-8803-8772B9B9089B}"/>
              </a:ext>
            </a:extLst>
          </p:cNvPr>
          <p:cNvSpPr/>
          <p:nvPr/>
        </p:nvSpPr>
        <p:spPr>
          <a:xfrm>
            <a:off x="0" y="0"/>
            <a:ext cx="7910036" cy="10058400"/>
          </a:xfrm>
          <a:prstGeom prst="rect">
            <a:avLst/>
          </a:prstGeom>
          <a:solidFill>
            <a:srgbClr val="012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350" y="4184016"/>
            <a:ext cx="3145092" cy="1066110"/>
          </a:xfrm>
        </p:spPr>
        <p:txBody>
          <a:bodyPr anchor="t"/>
          <a:lstStyle>
            <a:lvl1pPr>
              <a:defRPr sz="459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75C32-E7FA-4FC2-8068-9BCFE3F29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372479" y="-1476141"/>
            <a:ext cx="8958501" cy="10058378"/>
          </a:xfrm>
        </p:spPr>
        <p:txBody>
          <a:bodyPr anchor="ctr"/>
          <a:lstStyle>
            <a:lvl1pPr>
              <a:defRPr sz="1122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00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21003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ection Opener 2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9ECD61-ED7B-49FC-8FEC-E9337C05843A}"/>
              </a:ext>
            </a:extLst>
          </p:cNvPr>
          <p:cNvCxnSpPr/>
          <p:nvPr/>
        </p:nvCxnSpPr>
        <p:spPr>
          <a:xfrm flipH="1">
            <a:off x="7145626" y="4682279"/>
            <a:ext cx="1829753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9617AF-0744-4180-BB4B-3FEB62C97441}"/>
              </a:ext>
            </a:extLst>
          </p:cNvPr>
          <p:cNvSpPr/>
          <p:nvPr/>
        </p:nvSpPr>
        <p:spPr>
          <a:xfrm>
            <a:off x="0" y="0"/>
            <a:ext cx="9142691" cy="10058400"/>
          </a:xfrm>
          <a:prstGeom prst="rect">
            <a:avLst/>
          </a:prstGeom>
          <a:solidFill>
            <a:srgbClr val="012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350" y="4184016"/>
            <a:ext cx="3114680" cy="2600748"/>
          </a:xfrm>
        </p:spPr>
        <p:txBody>
          <a:bodyPr anchor="t"/>
          <a:lstStyle>
            <a:lvl1pPr>
              <a:defRPr sz="459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EE43AE-91A9-4FCE-B4E7-BF4A26C9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2613" y="1851034"/>
            <a:ext cx="2704833" cy="5082744"/>
          </a:xfrm>
        </p:spPr>
        <p:txBody>
          <a:bodyPr anchor="b"/>
          <a:lstStyle>
            <a:lvl1pPr>
              <a:defRPr sz="357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5ACF3-95EE-4BB1-BD8C-4DCB6A668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547423" y="4445581"/>
            <a:ext cx="2600748" cy="242888"/>
          </a:xfrm>
        </p:spPr>
        <p:txBody>
          <a:bodyPr/>
          <a:lstStyle>
            <a:lvl1pPr algn="ctr">
              <a:defRPr sz="1339" b="1">
                <a:solidFill>
                  <a:srgbClr val="17E891"/>
                </a:solidFill>
                <a:latin typeface="Space Mono" panose="02000509040000020004" pitchFamily="49" charset="0"/>
              </a:defRPr>
            </a:lvl1pPr>
          </a:lstStyle>
          <a:p>
            <a:pPr lvl="0"/>
            <a:r>
              <a:rPr lang="en-US"/>
              <a:t>27 March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12825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ection Opener 3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9ECD61-ED7B-49FC-8FEC-E9337C05843A}"/>
              </a:ext>
            </a:extLst>
          </p:cNvPr>
          <p:cNvCxnSpPr>
            <a:cxnSpLocks/>
          </p:cNvCxnSpPr>
          <p:nvPr/>
        </p:nvCxnSpPr>
        <p:spPr>
          <a:xfrm flipH="1">
            <a:off x="1" y="1257300"/>
            <a:ext cx="12931737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9617AF-0744-4180-BB4B-3FEB62C97441}"/>
              </a:ext>
            </a:extLst>
          </p:cNvPr>
          <p:cNvSpPr/>
          <p:nvPr/>
        </p:nvSpPr>
        <p:spPr>
          <a:xfrm>
            <a:off x="1" y="0"/>
            <a:ext cx="4570333" cy="10058400"/>
          </a:xfrm>
          <a:prstGeom prst="rect">
            <a:avLst/>
          </a:prstGeom>
          <a:solidFill>
            <a:srgbClr val="012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B38A9F-8015-4521-AE4E-20BA353E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48" y="698501"/>
            <a:ext cx="3789045" cy="2705523"/>
          </a:xfrm>
        </p:spPr>
        <p:txBody>
          <a:bodyPr anchor="t"/>
          <a:lstStyle>
            <a:lvl1pPr>
              <a:defRPr sz="4590" b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EE43AE-91A9-4FCE-B4E7-BF4A26C91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61277" y="516889"/>
            <a:ext cx="1831776" cy="1683386"/>
          </a:xfrm>
        </p:spPr>
        <p:txBody>
          <a:bodyPr anchor="b"/>
          <a:lstStyle>
            <a:lvl1pPr algn="r">
              <a:defRPr sz="1224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0286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Quot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6713B7F-2214-EC45-B16D-691521DFD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11041" y="8768504"/>
            <a:ext cx="4442818" cy="554143"/>
          </a:xfrm>
          <a:prstGeom prst="rect">
            <a:avLst/>
          </a:prstGeom>
        </p:spPr>
        <p:txBody>
          <a:bodyPr anchor="b"/>
          <a:lstStyle>
            <a:lvl1pPr marL="9819" algn="l" defTabSz="706977" rtl="0" eaLnBrk="1" latinLnBrk="0" hangingPunct="1">
              <a:lnSpc>
                <a:spcPct val="100000"/>
              </a:lnSpc>
              <a:spcBef>
                <a:spcPts val="78"/>
              </a:spcBef>
              <a:defRPr lang="en-US" sz="2165" b="1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4F3302C-956C-4D92-A7AC-A2576257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715" y="735754"/>
            <a:ext cx="10320021" cy="7883737"/>
          </a:xfrm>
        </p:spPr>
        <p:txBody>
          <a:bodyPr tIns="0" anchor="ctr"/>
          <a:lstStyle>
            <a:lvl1pPr>
              <a:defRPr sz="9690">
                <a:solidFill>
                  <a:srgbClr val="CAD1D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400F07D7-1A14-41D3-9B69-71D33B4E8ABC}"/>
              </a:ext>
            </a:extLst>
          </p:cNvPr>
          <p:cNvSpPr/>
          <p:nvPr/>
        </p:nvSpPr>
        <p:spPr>
          <a:xfrm>
            <a:off x="13715047" y="3909874"/>
            <a:ext cx="1175981" cy="1042492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B813681-E3D6-4A56-B77D-11D49DBDAAD1}"/>
              </a:ext>
            </a:extLst>
          </p:cNvPr>
          <p:cNvSpPr/>
          <p:nvPr/>
        </p:nvSpPr>
        <p:spPr>
          <a:xfrm flipH="1" flipV="1">
            <a:off x="643199" y="3909874"/>
            <a:ext cx="1175981" cy="1042492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F7AD529-2E17-459A-A518-F7E536FD6E90}"/>
              </a:ext>
            </a:extLst>
          </p:cNvPr>
          <p:cNvSpPr/>
          <p:nvPr/>
        </p:nvSpPr>
        <p:spPr>
          <a:xfrm>
            <a:off x="13715047" y="3909874"/>
            <a:ext cx="1175981" cy="1042492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A836EC68-B0EA-42E5-A306-7FCE97C078A6}"/>
              </a:ext>
            </a:extLst>
          </p:cNvPr>
          <p:cNvSpPr/>
          <p:nvPr/>
        </p:nvSpPr>
        <p:spPr>
          <a:xfrm flipH="1" flipV="1">
            <a:off x="643199" y="3909874"/>
            <a:ext cx="1175981" cy="1042492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836AC56-5990-4120-816A-004A5973D11E}"/>
              </a:ext>
            </a:extLst>
          </p:cNvPr>
          <p:cNvSpPr/>
          <p:nvPr/>
        </p:nvSpPr>
        <p:spPr>
          <a:xfrm>
            <a:off x="13715047" y="3909874"/>
            <a:ext cx="1175981" cy="1042492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511A8604-858C-4A12-ADE8-6705A09610F4}"/>
              </a:ext>
            </a:extLst>
          </p:cNvPr>
          <p:cNvSpPr/>
          <p:nvPr/>
        </p:nvSpPr>
        <p:spPr>
          <a:xfrm flipH="1" flipV="1">
            <a:off x="643199" y="3909874"/>
            <a:ext cx="1175981" cy="1042492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231BF-12DF-4AA6-8A1D-225A3C833697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127E9-DB37-431B-B7CA-4D1DA013E6F9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</p:spTree>
    <p:extLst>
      <p:ext uri="{BB962C8B-B14F-4D97-AF65-F5344CB8AC3E}">
        <p14:creationId xmlns:p14="http://schemas.microsoft.com/office/powerpoint/2010/main" val="507157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5403291-4461-41FB-9C05-5D224A319BF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43200" y="2283100"/>
            <a:ext cx="2151306" cy="357362"/>
          </a:xfrm>
          <a:prstGeom prst="rect">
            <a:avLst/>
          </a:prstGeom>
        </p:spPr>
        <p:txBody>
          <a:bodyPr anchor="b"/>
          <a:lstStyle>
            <a:lvl1pPr marL="9819" algn="l" defTabSz="706977" rtl="0" eaLnBrk="1" latinLnBrk="0" hangingPunct="1">
              <a:lnSpc>
                <a:spcPct val="100000"/>
              </a:lnSpc>
              <a:spcBef>
                <a:spcPts val="78"/>
              </a:spcBef>
              <a:defRPr lang="en-US" sz="2165" b="1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20A762D-6EE7-4EA9-A463-536C42903C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200" y="2656940"/>
            <a:ext cx="2151306" cy="357362"/>
          </a:xfrm>
          <a:prstGeom prst="rect">
            <a:avLst/>
          </a:prstGeom>
        </p:spPr>
        <p:txBody>
          <a:bodyPr tIns="0"/>
          <a:lstStyle>
            <a:lvl1pPr marL="9819" algn="l" defTabSz="706977" rtl="0" eaLnBrk="1" latinLnBrk="0" hangingPunct="1">
              <a:lnSpc>
                <a:spcPts val="2382"/>
              </a:lnSpc>
              <a:defRPr lang="en-US" sz="2165" b="0" i="0" kern="0" dirty="0">
                <a:solidFill>
                  <a:srgbClr val="CAD1D2"/>
                </a:solidFill>
                <a:latin typeface="Calibre"/>
                <a:ea typeface="+mj-ea"/>
                <a:cs typeface="Calibre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9FAFE378-6B41-4CCA-BF34-5E1D9ACE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779" y="1933151"/>
            <a:ext cx="8360728" cy="5917987"/>
          </a:xfrm>
        </p:spPr>
        <p:txBody>
          <a:bodyPr tIns="0"/>
          <a:lstStyle>
            <a:lvl1pPr>
              <a:defRPr sz="9690">
                <a:solidFill>
                  <a:srgbClr val="CAD1D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97210360-8890-433C-8FF3-ECAA5E750598}"/>
              </a:ext>
            </a:extLst>
          </p:cNvPr>
          <p:cNvSpPr/>
          <p:nvPr/>
        </p:nvSpPr>
        <p:spPr>
          <a:xfrm>
            <a:off x="5224779" y="517784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79" h="875030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79" h="875030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79" h="875030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79" h="875030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3C16FB0A-AADC-4070-860E-B892F9BFD1EB}"/>
              </a:ext>
            </a:extLst>
          </p:cNvPr>
          <p:cNvSpPr/>
          <p:nvPr/>
        </p:nvSpPr>
        <p:spPr>
          <a:xfrm>
            <a:off x="5224779" y="8567976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F822F6BA-3ECD-4DBB-96AE-CFB381B39735}"/>
              </a:ext>
            </a:extLst>
          </p:cNvPr>
          <p:cNvSpPr/>
          <p:nvPr/>
        </p:nvSpPr>
        <p:spPr>
          <a:xfrm>
            <a:off x="5224779" y="517784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79" h="875030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79" h="875030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79" h="875030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79" h="875030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BCDAC6FA-E21F-4684-92B1-1285AC3FB563}"/>
              </a:ext>
            </a:extLst>
          </p:cNvPr>
          <p:cNvSpPr/>
          <p:nvPr/>
        </p:nvSpPr>
        <p:spPr>
          <a:xfrm>
            <a:off x="5224779" y="8567976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A62EA47-4DEF-479A-A3A8-169D9E51A5D5}"/>
              </a:ext>
            </a:extLst>
          </p:cNvPr>
          <p:cNvSpPr/>
          <p:nvPr/>
        </p:nvSpPr>
        <p:spPr>
          <a:xfrm>
            <a:off x="5224779" y="517784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79" h="875030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79" h="875030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79" h="875030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79" h="875030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2EE4021F-121A-42F5-828C-465C31C24F69}"/>
              </a:ext>
            </a:extLst>
          </p:cNvPr>
          <p:cNvSpPr/>
          <p:nvPr/>
        </p:nvSpPr>
        <p:spPr>
          <a:xfrm>
            <a:off x="5224779" y="8567976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0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rgbClr val="CAD0D2"/>
              </a:solidFill>
              <a:latin typeface="Calibre" panose="020B050303020206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AD595E-9438-4AA7-AE3E-7A280FAB7713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6FE298-427E-4552-BF1F-AEEAA2F48BA5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689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Quot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59293" y="3845983"/>
            <a:ext cx="11626215" cy="162454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>
              <a:lnSpc>
                <a:spcPct val="90000"/>
              </a:lnSpc>
              <a:defRPr sz="5865" b="0" i="0">
                <a:solidFill>
                  <a:srgbClr val="CAD1D2"/>
                </a:solidFill>
                <a:latin typeface="Financier Display"/>
                <a:cs typeface="Financier Display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5E0CC9D-7F14-9E4A-BD76-8D1481C1CCD9}"/>
              </a:ext>
            </a:extLst>
          </p:cNvPr>
          <p:cNvSpPr/>
          <p:nvPr/>
        </p:nvSpPr>
        <p:spPr>
          <a:xfrm>
            <a:off x="737034" y="3266653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80" h="875029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80" h="875029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80" h="875029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F46F821-51DC-404C-946F-4B8FD6448458}"/>
              </a:ext>
            </a:extLst>
          </p:cNvPr>
          <p:cNvSpPr/>
          <p:nvPr/>
        </p:nvSpPr>
        <p:spPr>
          <a:xfrm>
            <a:off x="14030529" y="5996585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750BA3A-52DC-41A4-A658-8078E25D014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01983" y="6016413"/>
            <a:ext cx="2481502" cy="2333361"/>
          </a:xfrm>
          <a:prstGeom prst="rect">
            <a:avLst/>
          </a:prstGeom>
        </p:spPr>
        <p:txBody>
          <a:bodyPr anchor="t"/>
          <a:lstStyle>
            <a:lvl1pPr marL="9819" algn="r" defTabSz="7069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2168" b="0" i="0" kern="0" dirty="0">
                <a:solidFill>
                  <a:srgbClr val="CAD1D2"/>
                </a:solidFill>
                <a:latin typeface="Calibre-Semibold"/>
                <a:ea typeface="+mj-ea"/>
                <a:cs typeface="Calibre-Semibold"/>
              </a:defRPr>
            </a:lvl1pPr>
            <a:lvl2pPr algn="r">
              <a:lnSpc>
                <a:spcPct val="90000"/>
              </a:lnSpc>
              <a:spcAft>
                <a:spcPts val="0"/>
              </a:spcAft>
              <a:defRPr sz="2168">
                <a:solidFill>
                  <a:srgbClr val="CAD0D2"/>
                </a:solidFill>
                <a:latin typeface="+mn-lt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9E7A5E3-2446-4B21-B23C-F51990207423}"/>
              </a:ext>
            </a:extLst>
          </p:cNvPr>
          <p:cNvSpPr/>
          <p:nvPr/>
        </p:nvSpPr>
        <p:spPr>
          <a:xfrm>
            <a:off x="737034" y="3266653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80" h="875029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80" h="875029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80" h="875029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250FC36-C53E-4D38-8C2E-FA74439C0A00}"/>
              </a:ext>
            </a:extLst>
          </p:cNvPr>
          <p:cNvSpPr/>
          <p:nvPr/>
        </p:nvSpPr>
        <p:spPr>
          <a:xfrm>
            <a:off x="14030529" y="5996585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0A9A5B9-89D4-4B7D-B019-691231E1EE46}"/>
              </a:ext>
            </a:extLst>
          </p:cNvPr>
          <p:cNvSpPr/>
          <p:nvPr/>
        </p:nvSpPr>
        <p:spPr>
          <a:xfrm>
            <a:off x="737034" y="3266653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524141" y="0"/>
                </a:moveTo>
                <a:lnTo>
                  <a:pt x="472457" y="9795"/>
                </a:lnTo>
                <a:lnTo>
                  <a:pt x="422881" y="23169"/>
                </a:lnTo>
                <a:lnTo>
                  <a:pt x="375516" y="39929"/>
                </a:lnTo>
                <a:lnTo>
                  <a:pt x="330465" y="59885"/>
                </a:lnTo>
                <a:lnTo>
                  <a:pt x="287828" y="82844"/>
                </a:lnTo>
                <a:lnTo>
                  <a:pt x="247710" y="108616"/>
                </a:lnTo>
                <a:lnTo>
                  <a:pt x="210212" y="137008"/>
                </a:lnTo>
                <a:lnTo>
                  <a:pt x="175437" y="167828"/>
                </a:lnTo>
                <a:lnTo>
                  <a:pt x="143487" y="200886"/>
                </a:lnTo>
                <a:lnTo>
                  <a:pt x="114466" y="235989"/>
                </a:lnTo>
                <a:lnTo>
                  <a:pt x="88475" y="272946"/>
                </a:lnTo>
                <a:lnTo>
                  <a:pt x="65617" y="311566"/>
                </a:lnTo>
                <a:lnTo>
                  <a:pt x="45994" y="351656"/>
                </a:lnTo>
                <a:lnTo>
                  <a:pt x="29709" y="393025"/>
                </a:lnTo>
                <a:lnTo>
                  <a:pt x="16865" y="435481"/>
                </a:lnTo>
                <a:lnTo>
                  <a:pt x="7564" y="478833"/>
                </a:lnTo>
                <a:lnTo>
                  <a:pt x="1908" y="522890"/>
                </a:lnTo>
                <a:lnTo>
                  <a:pt x="0" y="567459"/>
                </a:lnTo>
                <a:lnTo>
                  <a:pt x="3300" y="626598"/>
                </a:lnTo>
                <a:lnTo>
                  <a:pt x="12891" y="679290"/>
                </a:lnTo>
                <a:lnTo>
                  <a:pt x="28303" y="725589"/>
                </a:lnTo>
                <a:lnTo>
                  <a:pt x="49069" y="765546"/>
                </a:lnTo>
                <a:lnTo>
                  <a:pt x="74721" y="799213"/>
                </a:lnTo>
                <a:lnTo>
                  <a:pt x="104791" y="826642"/>
                </a:lnTo>
                <a:lnTo>
                  <a:pt x="138812" y="847886"/>
                </a:lnTo>
                <a:lnTo>
                  <a:pt x="176315" y="862995"/>
                </a:lnTo>
                <a:lnTo>
                  <a:pt x="216833" y="872022"/>
                </a:lnTo>
                <a:lnTo>
                  <a:pt x="259897" y="875020"/>
                </a:lnTo>
                <a:lnTo>
                  <a:pt x="303157" y="870485"/>
                </a:lnTo>
                <a:lnTo>
                  <a:pt x="344437" y="857422"/>
                </a:lnTo>
                <a:lnTo>
                  <a:pt x="382569" y="836643"/>
                </a:lnTo>
                <a:lnTo>
                  <a:pt x="416387" y="808960"/>
                </a:lnTo>
                <a:lnTo>
                  <a:pt x="444723" y="775186"/>
                </a:lnTo>
                <a:lnTo>
                  <a:pt x="466408" y="736132"/>
                </a:lnTo>
                <a:lnTo>
                  <a:pt x="480276" y="692611"/>
                </a:lnTo>
                <a:lnTo>
                  <a:pt x="485158" y="645435"/>
                </a:lnTo>
                <a:lnTo>
                  <a:pt x="480774" y="597136"/>
                </a:lnTo>
                <a:lnTo>
                  <a:pt x="468280" y="553776"/>
                </a:lnTo>
                <a:lnTo>
                  <a:pt x="448665" y="515613"/>
                </a:lnTo>
                <a:lnTo>
                  <a:pt x="422917" y="482907"/>
                </a:lnTo>
                <a:lnTo>
                  <a:pt x="392022" y="455920"/>
                </a:lnTo>
                <a:lnTo>
                  <a:pt x="356968" y="434911"/>
                </a:lnTo>
                <a:lnTo>
                  <a:pt x="318744" y="420139"/>
                </a:lnTo>
                <a:lnTo>
                  <a:pt x="194926" y="415851"/>
                </a:lnTo>
                <a:lnTo>
                  <a:pt x="197334" y="383862"/>
                </a:lnTo>
                <a:lnTo>
                  <a:pt x="217420" y="314477"/>
                </a:lnTo>
                <a:lnTo>
                  <a:pt x="235645" y="278563"/>
                </a:lnTo>
                <a:lnTo>
                  <a:pt x="259690" y="242826"/>
                </a:lnTo>
                <a:lnTo>
                  <a:pt x="289826" y="208006"/>
                </a:lnTo>
                <a:lnTo>
                  <a:pt x="326329" y="174845"/>
                </a:lnTo>
                <a:lnTo>
                  <a:pt x="369472" y="144087"/>
                </a:lnTo>
                <a:lnTo>
                  <a:pt x="419527" y="116472"/>
                </a:lnTo>
                <a:lnTo>
                  <a:pt x="476769" y="92743"/>
                </a:lnTo>
                <a:lnTo>
                  <a:pt x="541470" y="73641"/>
                </a:lnTo>
                <a:lnTo>
                  <a:pt x="524141" y="0"/>
                </a:lnTo>
                <a:close/>
              </a:path>
              <a:path w="1135380" h="875029">
                <a:moveTo>
                  <a:pt x="236735" y="410349"/>
                </a:moveTo>
                <a:lnTo>
                  <a:pt x="194926" y="415851"/>
                </a:lnTo>
                <a:lnTo>
                  <a:pt x="297801" y="415851"/>
                </a:lnTo>
                <a:lnTo>
                  <a:pt x="278337" y="411865"/>
                </a:lnTo>
                <a:lnTo>
                  <a:pt x="236735" y="410349"/>
                </a:lnTo>
                <a:close/>
              </a:path>
              <a:path w="1135380" h="875029">
                <a:moveTo>
                  <a:pt x="1117589" y="0"/>
                </a:moveTo>
                <a:lnTo>
                  <a:pt x="1065905" y="9795"/>
                </a:lnTo>
                <a:lnTo>
                  <a:pt x="1016329" y="23169"/>
                </a:lnTo>
                <a:lnTo>
                  <a:pt x="968964" y="39929"/>
                </a:lnTo>
                <a:lnTo>
                  <a:pt x="923912" y="59885"/>
                </a:lnTo>
                <a:lnTo>
                  <a:pt x="881276" y="82844"/>
                </a:lnTo>
                <a:lnTo>
                  <a:pt x="841158" y="108616"/>
                </a:lnTo>
                <a:lnTo>
                  <a:pt x="803660" y="137008"/>
                </a:lnTo>
                <a:lnTo>
                  <a:pt x="768885" y="167828"/>
                </a:lnTo>
                <a:lnTo>
                  <a:pt x="736935" y="200886"/>
                </a:lnTo>
                <a:lnTo>
                  <a:pt x="707914" y="235989"/>
                </a:lnTo>
                <a:lnTo>
                  <a:pt x="681923" y="272946"/>
                </a:lnTo>
                <a:lnTo>
                  <a:pt x="659065" y="311566"/>
                </a:lnTo>
                <a:lnTo>
                  <a:pt x="639442" y="351656"/>
                </a:lnTo>
                <a:lnTo>
                  <a:pt x="623157" y="393025"/>
                </a:lnTo>
                <a:lnTo>
                  <a:pt x="610313" y="435481"/>
                </a:lnTo>
                <a:lnTo>
                  <a:pt x="601012" y="478833"/>
                </a:lnTo>
                <a:lnTo>
                  <a:pt x="595356" y="522890"/>
                </a:lnTo>
                <a:lnTo>
                  <a:pt x="593447" y="567459"/>
                </a:lnTo>
                <a:lnTo>
                  <a:pt x="596748" y="626598"/>
                </a:lnTo>
                <a:lnTo>
                  <a:pt x="606339" y="679290"/>
                </a:lnTo>
                <a:lnTo>
                  <a:pt x="621751" y="725589"/>
                </a:lnTo>
                <a:lnTo>
                  <a:pt x="642517" y="765546"/>
                </a:lnTo>
                <a:lnTo>
                  <a:pt x="668170" y="799213"/>
                </a:lnTo>
                <a:lnTo>
                  <a:pt x="698242" y="826642"/>
                </a:lnTo>
                <a:lnTo>
                  <a:pt x="732264" y="847886"/>
                </a:lnTo>
                <a:lnTo>
                  <a:pt x="769768" y="862995"/>
                </a:lnTo>
                <a:lnTo>
                  <a:pt x="810288" y="872022"/>
                </a:lnTo>
                <a:lnTo>
                  <a:pt x="853356" y="875020"/>
                </a:lnTo>
                <a:lnTo>
                  <a:pt x="896612" y="870485"/>
                </a:lnTo>
                <a:lnTo>
                  <a:pt x="937889" y="857422"/>
                </a:lnTo>
                <a:lnTo>
                  <a:pt x="976020" y="836643"/>
                </a:lnTo>
                <a:lnTo>
                  <a:pt x="1009837" y="808960"/>
                </a:lnTo>
                <a:lnTo>
                  <a:pt x="1038171" y="775186"/>
                </a:lnTo>
                <a:lnTo>
                  <a:pt x="1059856" y="736132"/>
                </a:lnTo>
                <a:lnTo>
                  <a:pt x="1073723" y="692611"/>
                </a:lnTo>
                <a:lnTo>
                  <a:pt x="1078605" y="645435"/>
                </a:lnTo>
                <a:lnTo>
                  <a:pt x="1074221" y="597136"/>
                </a:lnTo>
                <a:lnTo>
                  <a:pt x="1061728" y="553776"/>
                </a:lnTo>
                <a:lnTo>
                  <a:pt x="1042113" y="515613"/>
                </a:lnTo>
                <a:lnTo>
                  <a:pt x="1016364" y="482907"/>
                </a:lnTo>
                <a:lnTo>
                  <a:pt x="985469" y="455920"/>
                </a:lnTo>
                <a:lnTo>
                  <a:pt x="950416" y="434911"/>
                </a:lnTo>
                <a:lnTo>
                  <a:pt x="912192" y="420139"/>
                </a:lnTo>
                <a:lnTo>
                  <a:pt x="788373" y="415851"/>
                </a:lnTo>
                <a:lnTo>
                  <a:pt x="790782" y="383862"/>
                </a:lnTo>
                <a:lnTo>
                  <a:pt x="810870" y="314477"/>
                </a:lnTo>
                <a:lnTo>
                  <a:pt x="829096" y="278563"/>
                </a:lnTo>
                <a:lnTo>
                  <a:pt x="853141" y="242826"/>
                </a:lnTo>
                <a:lnTo>
                  <a:pt x="883279" y="208006"/>
                </a:lnTo>
                <a:lnTo>
                  <a:pt x="919782" y="174845"/>
                </a:lnTo>
                <a:lnTo>
                  <a:pt x="962924" y="144087"/>
                </a:lnTo>
                <a:lnTo>
                  <a:pt x="1012979" y="116472"/>
                </a:lnTo>
                <a:lnTo>
                  <a:pt x="1070219" y="92743"/>
                </a:lnTo>
                <a:lnTo>
                  <a:pt x="1134918" y="73641"/>
                </a:lnTo>
                <a:lnTo>
                  <a:pt x="1117589" y="0"/>
                </a:lnTo>
                <a:close/>
              </a:path>
              <a:path w="1135380" h="875029">
                <a:moveTo>
                  <a:pt x="830183" y="410349"/>
                </a:moveTo>
                <a:lnTo>
                  <a:pt x="788373" y="415851"/>
                </a:lnTo>
                <a:lnTo>
                  <a:pt x="891249" y="415851"/>
                </a:lnTo>
                <a:lnTo>
                  <a:pt x="871785" y="411865"/>
                </a:lnTo>
                <a:lnTo>
                  <a:pt x="830183" y="410349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1311429-4BD0-4337-A705-B113FCC87BE3}"/>
              </a:ext>
            </a:extLst>
          </p:cNvPr>
          <p:cNvSpPr/>
          <p:nvPr/>
        </p:nvSpPr>
        <p:spPr>
          <a:xfrm>
            <a:off x="14030529" y="5996585"/>
            <a:ext cx="877894" cy="778241"/>
          </a:xfrm>
          <a:custGeom>
            <a:avLst/>
            <a:gdLst/>
            <a:ahLst/>
            <a:cxnLst/>
            <a:rect l="l" t="t" r="r" b="b"/>
            <a:pathLst>
              <a:path w="1135380" h="875029">
                <a:moveTo>
                  <a:pt x="1112114" y="459169"/>
                </a:moveTo>
                <a:lnTo>
                  <a:pt x="939992" y="459169"/>
                </a:lnTo>
                <a:lnTo>
                  <a:pt x="937584" y="491157"/>
                </a:lnTo>
                <a:lnTo>
                  <a:pt x="930176" y="525196"/>
                </a:lnTo>
                <a:lnTo>
                  <a:pt x="899272" y="596456"/>
                </a:lnTo>
                <a:lnTo>
                  <a:pt x="875228" y="632194"/>
                </a:lnTo>
                <a:lnTo>
                  <a:pt x="845091" y="667014"/>
                </a:lnTo>
                <a:lnTo>
                  <a:pt x="808588" y="700174"/>
                </a:lnTo>
                <a:lnTo>
                  <a:pt x="765446" y="730933"/>
                </a:lnTo>
                <a:lnTo>
                  <a:pt x="715390" y="758548"/>
                </a:lnTo>
                <a:lnTo>
                  <a:pt x="658149" y="782277"/>
                </a:lnTo>
                <a:lnTo>
                  <a:pt x="593447" y="801378"/>
                </a:lnTo>
                <a:lnTo>
                  <a:pt x="610777" y="875020"/>
                </a:lnTo>
                <a:lnTo>
                  <a:pt x="662460" y="865225"/>
                </a:lnTo>
                <a:lnTo>
                  <a:pt x="712036" y="851851"/>
                </a:lnTo>
                <a:lnTo>
                  <a:pt x="759401" y="835090"/>
                </a:lnTo>
                <a:lnTo>
                  <a:pt x="804453" y="815134"/>
                </a:lnTo>
                <a:lnTo>
                  <a:pt x="847089" y="792175"/>
                </a:lnTo>
                <a:lnTo>
                  <a:pt x="887208" y="766404"/>
                </a:lnTo>
                <a:lnTo>
                  <a:pt x="924706" y="738012"/>
                </a:lnTo>
                <a:lnTo>
                  <a:pt x="959481" y="707191"/>
                </a:lnTo>
                <a:lnTo>
                  <a:pt x="991430" y="674133"/>
                </a:lnTo>
                <a:lnTo>
                  <a:pt x="1020452" y="639030"/>
                </a:lnTo>
                <a:lnTo>
                  <a:pt x="1046443" y="602073"/>
                </a:lnTo>
                <a:lnTo>
                  <a:pt x="1069301" y="563454"/>
                </a:lnTo>
                <a:lnTo>
                  <a:pt x="1088923" y="523364"/>
                </a:lnTo>
                <a:lnTo>
                  <a:pt x="1105208" y="481995"/>
                </a:lnTo>
                <a:lnTo>
                  <a:pt x="1112114" y="459169"/>
                </a:lnTo>
                <a:close/>
              </a:path>
              <a:path w="1135380" h="875029">
                <a:moveTo>
                  <a:pt x="875020" y="0"/>
                </a:moveTo>
                <a:lnTo>
                  <a:pt x="831761" y="4534"/>
                </a:lnTo>
                <a:lnTo>
                  <a:pt x="790481" y="17597"/>
                </a:lnTo>
                <a:lnTo>
                  <a:pt x="752348" y="38376"/>
                </a:lnTo>
                <a:lnTo>
                  <a:pt x="718530" y="66059"/>
                </a:lnTo>
                <a:lnTo>
                  <a:pt x="690195" y="99833"/>
                </a:lnTo>
                <a:lnTo>
                  <a:pt x="668509" y="138887"/>
                </a:lnTo>
                <a:lnTo>
                  <a:pt x="654642" y="182408"/>
                </a:lnTo>
                <a:lnTo>
                  <a:pt x="649760" y="229584"/>
                </a:lnTo>
                <a:lnTo>
                  <a:pt x="654144" y="277883"/>
                </a:lnTo>
                <a:lnTo>
                  <a:pt x="666637" y="321244"/>
                </a:lnTo>
                <a:lnTo>
                  <a:pt x="686252" y="359407"/>
                </a:lnTo>
                <a:lnTo>
                  <a:pt x="712001" y="392112"/>
                </a:lnTo>
                <a:lnTo>
                  <a:pt x="742896" y="419099"/>
                </a:lnTo>
                <a:lnTo>
                  <a:pt x="777949" y="440109"/>
                </a:lnTo>
                <a:lnTo>
                  <a:pt x="816173" y="454880"/>
                </a:lnTo>
                <a:lnTo>
                  <a:pt x="856580" y="463154"/>
                </a:lnTo>
                <a:lnTo>
                  <a:pt x="898182" y="464670"/>
                </a:lnTo>
                <a:lnTo>
                  <a:pt x="939992" y="459169"/>
                </a:lnTo>
                <a:lnTo>
                  <a:pt x="1112114" y="459169"/>
                </a:lnTo>
                <a:lnTo>
                  <a:pt x="1118052" y="439538"/>
                </a:lnTo>
                <a:lnTo>
                  <a:pt x="1127354" y="396186"/>
                </a:lnTo>
                <a:lnTo>
                  <a:pt x="1133010" y="352130"/>
                </a:lnTo>
                <a:lnTo>
                  <a:pt x="1134918" y="307561"/>
                </a:lnTo>
                <a:lnTo>
                  <a:pt x="1131617" y="248422"/>
                </a:lnTo>
                <a:lnTo>
                  <a:pt x="1122027" y="195729"/>
                </a:lnTo>
                <a:lnTo>
                  <a:pt x="1106614" y="149430"/>
                </a:lnTo>
                <a:lnTo>
                  <a:pt x="1085848" y="109473"/>
                </a:lnTo>
                <a:lnTo>
                  <a:pt x="1060196" y="75806"/>
                </a:lnTo>
                <a:lnTo>
                  <a:pt x="1030126" y="48377"/>
                </a:lnTo>
                <a:lnTo>
                  <a:pt x="996105" y="27134"/>
                </a:lnTo>
                <a:lnTo>
                  <a:pt x="958602" y="12025"/>
                </a:lnTo>
                <a:lnTo>
                  <a:pt x="918084" y="2997"/>
                </a:lnTo>
                <a:lnTo>
                  <a:pt x="875020" y="0"/>
                </a:lnTo>
                <a:close/>
              </a:path>
              <a:path w="1135380" h="875029">
                <a:moveTo>
                  <a:pt x="518666" y="459169"/>
                </a:moveTo>
                <a:lnTo>
                  <a:pt x="346544" y="459169"/>
                </a:lnTo>
                <a:lnTo>
                  <a:pt x="344135" y="491157"/>
                </a:lnTo>
                <a:lnTo>
                  <a:pt x="336728" y="525196"/>
                </a:lnTo>
                <a:lnTo>
                  <a:pt x="305821" y="596456"/>
                </a:lnTo>
                <a:lnTo>
                  <a:pt x="281776" y="632194"/>
                </a:lnTo>
                <a:lnTo>
                  <a:pt x="251639" y="667014"/>
                </a:lnTo>
                <a:lnTo>
                  <a:pt x="215135" y="700174"/>
                </a:lnTo>
                <a:lnTo>
                  <a:pt x="171993" y="730933"/>
                </a:lnTo>
                <a:lnTo>
                  <a:pt x="121939" y="758548"/>
                </a:lnTo>
                <a:lnTo>
                  <a:pt x="64699" y="782277"/>
                </a:lnTo>
                <a:lnTo>
                  <a:pt x="0" y="801378"/>
                </a:lnTo>
                <a:lnTo>
                  <a:pt x="17329" y="875020"/>
                </a:lnTo>
                <a:lnTo>
                  <a:pt x="69012" y="865225"/>
                </a:lnTo>
                <a:lnTo>
                  <a:pt x="118588" y="851851"/>
                </a:lnTo>
                <a:lnTo>
                  <a:pt x="165953" y="835090"/>
                </a:lnTo>
                <a:lnTo>
                  <a:pt x="211005" y="815134"/>
                </a:lnTo>
                <a:lnTo>
                  <a:pt x="253641" y="792175"/>
                </a:lnTo>
                <a:lnTo>
                  <a:pt x="293760" y="766404"/>
                </a:lnTo>
                <a:lnTo>
                  <a:pt x="331258" y="738012"/>
                </a:lnTo>
                <a:lnTo>
                  <a:pt x="366033" y="707191"/>
                </a:lnTo>
                <a:lnTo>
                  <a:pt x="397982" y="674133"/>
                </a:lnTo>
                <a:lnTo>
                  <a:pt x="427004" y="639030"/>
                </a:lnTo>
                <a:lnTo>
                  <a:pt x="452995" y="602073"/>
                </a:lnTo>
                <a:lnTo>
                  <a:pt x="475853" y="563454"/>
                </a:lnTo>
                <a:lnTo>
                  <a:pt x="495475" y="523364"/>
                </a:lnTo>
                <a:lnTo>
                  <a:pt x="511760" y="481995"/>
                </a:lnTo>
                <a:lnTo>
                  <a:pt x="518666" y="459169"/>
                </a:lnTo>
                <a:close/>
              </a:path>
              <a:path w="1135380" h="875029">
                <a:moveTo>
                  <a:pt x="281562" y="0"/>
                </a:moveTo>
                <a:lnTo>
                  <a:pt x="238303" y="4534"/>
                </a:lnTo>
                <a:lnTo>
                  <a:pt x="197024" y="17597"/>
                </a:lnTo>
                <a:lnTo>
                  <a:pt x="158893" y="38376"/>
                </a:lnTo>
                <a:lnTo>
                  <a:pt x="125077" y="66059"/>
                </a:lnTo>
                <a:lnTo>
                  <a:pt x="96743" y="99833"/>
                </a:lnTo>
                <a:lnTo>
                  <a:pt x="75060" y="138887"/>
                </a:lnTo>
                <a:lnTo>
                  <a:pt x="61193" y="182408"/>
                </a:lnTo>
                <a:lnTo>
                  <a:pt x="56312" y="229584"/>
                </a:lnTo>
                <a:lnTo>
                  <a:pt x="60696" y="277883"/>
                </a:lnTo>
                <a:lnTo>
                  <a:pt x="73188" y="321244"/>
                </a:lnTo>
                <a:lnTo>
                  <a:pt x="92802" y="359407"/>
                </a:lnTo>
                <a:lnTo>
                  <a:pt x="118550" y="392112"/>
                </a:lnTo>
                <a:lnTo>
                  <a:pt x="149444" y="419099"/>
                </a:lnTo>
                <a:lnTo>
                  <a:pt x="184497" y="440109"/>
                </a:lnTo>
                <a:lnTo>
                  <a:pt x="222721" y="454880"/>
                </a:lnTo>
                <a:lnTo>
                  <a:pt x="263128" y="463154"/>
                </a:lnTo>
                <a:lnTo>
                  <a:pt x="304732" y="464670"/>
                </a:lnTo>
                <a:lnTo>
                  <a:pt x="346544" y="459169"/>
                </a:lnTo>
                <a:lnTo>
                  <a:pt x="518666" y="459169"/>
                </a:lnTo>
                <a:lnTo>
                  <a:pt x="524604" y="439538"/>
                </a:lnTo>
                <a:lnTo>
                  <a:pt x="533906" y="396186"/>
                </a:lnTo>
                <a:lnTo>
                  <a:pt x="539562" y="352130"/>
                </a:lnTo>
                <a:lnTo>
                  <a:pt x="541470" y="307561"/>
                </a:lnTo>
                <a:lnTo>
                  <a:pt x="538169" y="248422"/>
                </a:lnTo>
                <a:lnTo>
                  <a:pt x="528579" y="195729"/>
                </a:lnTo>
                <a:lnTo>
                  <a:pt x="513166" y="149430"/>
                </a:lnTo>
                <a:lnTo>
                  <a:pt x="492400" y="109473"/>
                </a:lnTo>
                <a:lnTo>
                  <a:pt x="466747" y="75806"/>
                </a:lnTo>
                <a:lnTo>
                  <a:pt x="436676" y="48377"/>
                </a:lnTo>
                <a:lnTo>
                  <a:pt x="402654" y="27134"/>
                </a:lnTo>
                <a:lnTo>
                  <a:pt x="365149" y="12025"/>
                </a:lnTo>
                <a:lnTo>
                  <a:pt x="324629" y="2997"/>
                </a:lnTo>
                <a:lnTo>
                  <a:pt x="281562" y="0"/>
                </a:lnTo>
                <a:close/>
              </a:path>
            </a:pathLst>
          </a:custGeom>
          <a:solidFill>
            <a:srgbClr val="CAD1D2"/>
          </a:solidFill>
        </p:spPr>
        <p:txBody>
          <a:bodyPr wrap="square" lIns="0" tIns="0" rIns="0" bIns="0" rtlCol="0"/>
          <a:lstStyle/>
          <a:p>
            <a:endParaRPr sz="1392" b="0" i="0">
              <a:solidFill>
                <a:schemeClr val="accent2"/>
              </a:solidFill>
              <a:latin typeface="Calibre" panose="020B050303020206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4E8BEF-6622-4062-86F9-CE4DE20D0529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AB1674-9492-4197-834A-32CF410DC24A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44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/>
        </p:nvCxnSpPr>
        <p:spPr>
          <a:xfrm>
            <a:off x="4570333" y="882125"/>
            <a:ext cx="8362218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1749" y="2279857"/>
            <a:ext cx="1693798" cy="6044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706977" eaLnBrk="1" fontAlgn="auto" latinLnBrk="0" hangingPunct="1">
              <a:lnSpc>
                <a:spcPts val="21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339" b="1" kern="1200" spc="-4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030" y="2236354"/>
            <a:ext cx="8951890" cy="4435470"/>
          </a:xfrm>
        </p:spPr>
        <p:txBody>
          <a:bodyPr/>
          <a:lstStyle>
            <a:lvl1pPr>
              <a:lnSpc>
                <a:spcPct val="80000"/>
              </a:lnSpc>
              <a:defRPr sz="1224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1" y="1"/>
            <a:ext cx="4570333" cy="1601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>
              <a:solidFill>
                <a:schemeClr val="accent6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42A7DB-8F59-47AF-82E8-D7354160F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651" y="707099"/>
            <a:ext cx="1176355" cy="3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o.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546D87C-2B93-704D-87D6-29E80BEE7F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59298" y="7288646"/>
            <a:ext cx="12931731" cy="954530"/>
          </a:xfrm>
          <a:prstGeom prst="rect">
            <a:avLst/>
          </a:prstGeom>
        </p:spPr>
        <p:txBody>
          <a:bodyPr/>
          <a:lstStyle>
            <a:lvl1pPr algn="l">
              <a:lnSpc>
                <a:spcPts val="3788"/>
              </a:lnSpc>
              <a:defRPr lang="en-US" sz="15300" kern="1200" spc="54" baseline="0" dirty="0">
                <a:solidFill>
                  <a:srgbClr val="CAD1D2"/>
                </a:solidFill>
                <a:latin typeface="Calibre-Light"/>
                <a:ea typeface="+mn-ea"/>
                <a:cs typeface="Calibre-Light"/>
              </a:defRPr>
            </a:lvl1pPr>
          </a:lstStyle>
          <a:p>
            <a:pPr lvl="0"/>
            <a:r>
              <a:rPr lang="en-GB"/>
              <a:t>£1,004,0000p/m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58D830-F1AA-43AE-93A1-33D9E775437C}"/>
              </a:ext>
            </a:extLst>
          </p:cNvPr>
          <p:cNvCxnSpPr>
            <a:cxnSpLocks/>
          </p:cNvCxnSpPr>
          <p:nvPr/>
        </p:nvCxnSpPr>
        <p:spPr>
          <a:xfrm>
            <a:off x="1175981" y="2511940"/>
            <a:ext cx="0" cy="5190190"/>
          </a:xfrm>
          <a:prstGeom prst="line">
            <a:avLst/>
          </a:prstGeom>
          <a:ln w="508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178FD-4744-484F-9480-31F8AEE60AF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959292" y="2349289"/>
            <a:ext cx="5748338" cy="1685713"/>
          </a:xfrm>
        </p:spPr>
        <p:txBody>
          <a:bodyPr/>
          <a:lstStyle>
            <a:lvl1pPr>
              <a:defRPr>
                <a:solidFill>
                  <a:srgbClr val="CAD1D2"/>
                </a:solidFill>
              </a:defRPr>
            </a:lvl1pPr>
            <a:lvl2pPr>
              <a:defRPr>
                <a:solidFill>
                  <a:srgbClr val="CAD1D2"/>
                </a:solidFill>
              </a:defRPr>
            </a:lvl2pPr>
            <a:lvl3pPr>
              <a:defRPr>
                <a:solidFill>
                  <a:srgbClr val="CAD1D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CAD1D2"/>
                </a:solidFill>
              </a:defRPr>
            </a:lvl4pPr>
            <a:lvl5pPr>
              <a:defRPr>
                <a:solidFill>
                  <a:srgbClr val="CAD1D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2BE8A-B929-433E-BD03-CC8DBBEDE67B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3A06C-F7F1-4C24-B615-6BA883809D88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09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o.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58D830-F1AA-43AE-93A1-33D9E775437C}"/>
              </a:ext>
            </a:extLst>
          </p:cNvPr>
          <p:cNvCxnSpPr>
            <a:cxnSpLocks/>
          </p:cNvCxnSpPr>
          <p:nvPr/>
        </p:nvCxnSpPr>
        <p:spPr>
          <a:xfrm flipV="1">
            <a:off x="1305522" y="4537720"/>
            <a:ext cx="12931737" cy="1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172DE9B-13AA-4E87-8426-7B7B0BD7AA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05522" y="5681029"/>
            <a:ext cx="13017863" cy="175993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00000"/>
              </a:lnSpc>
              <a:spcAft>
                <a:spcPts val="0"/>
              </a:spcAft>
              <a:defRPr lang="en-US" sz="35700" kern="1200" spc="-196" dirty="0">
                <a:solidFill>
                  <a:srgbClr val="CCCDCB"/>
                </a:solidFill>
                <a:latin typeface="Calibre-Light"/>
                <a:ea typeface="+mn-ea"/>
                <a:cs typeface="Calibre-Light"/>
              </a:defRPr>
            </a:lvl1pPr>
          </a:lstStyle>
          <a:p>
            <a:pPr lvl="0"/>
            <a:r>
              <a:rPr lang="en-GB"/>
              <a:t>45K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F57267-6257-4906-B429-8DBD08BB396D}"/>
              </a:ext>
            </a:extLst>
          </p:cNvPr>
          <p:cNvCxnSpPr>
            <a:cxnSpLocks/>
          </p:cNvCxnSpPr>
          <p:nvPr/>
        </p:nvCxnSpPr>
        <p:spPr>
          <a:xfrm flipV="1">
            <a:off x="1305522" y="4523748"/>
            <a:ext cx="12931737" cy="1"/>
          </a:xfrm>
          <a:prstGeom prst="line">
            <a:avLst/>
          </a:prstGeom>
          <a:ln w="508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46F7BD-D621-4658-8FD4-E7F7670762AE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DB3B94-AC59-415F-B266-7727818737D8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178FD-4744-484F-9480-31F8AEE60AF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05521" y="2344484"/>
            <a:ext cx="4442817" cy="1685713"/>
          </a:xfrm>
        </p:spPr>
        <p:txBody>
          <a:bodyPr/>
          <a:lstStyle>
            <a:lvl1pPr>
              <a:defRPr>
                <a:solidFill>
                  <a:srgbClr val="CAD1D2"/>
                </a:solidFill>
              </a:defRPr>
            </a:lvl1pPr>
            <a:lvl2pPr>
              <a:defRPr>
                <a:solidFill>
                  <a:srgbClr val="CAD1D2"/>
                </a:solidFill>
              </a:defRPr>
            </a:lvl2pPr>
            <a:lvl3pPr>
              <a:defRPr>
                <a:solidFill>
                  <a:srgbClr val="CAD1D2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CAD1D2"/>
                </a:solidFill>
              </a:defRPr>
            </a:lvl4pPr>
            <a:lvl5pPr>
              <a:defRPr>
                <a:solidFill>
                  <a:srgbClr val="CAD1D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39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EDB4F2-7D75-4BAC-93D5-850090274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450" y="0"/>
            <a:ext cx="15554250" cy="10058400"/>
          </a:xfrm>
          <a:solidFill>
            <a:schemeClr val="accent6"/>
          </a:solidFill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DEBCB-FF96-4C09-8941-8A58FB267920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6E8C5-BE2F-4571-ADEA-9668A775F670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661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748" y="698500"/>
            <a:ext cx="11626215" cy="866140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3C71C2B-9FCD-4D8D-B7C2-9683DCE53C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3061276" y="6016413"/>
            <a:ext cx="1829753" cy="3343487"/>
          </a:xfrm>
        </p:spPr>
        <p:txBody>
          <a:bodyPr anchor="b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19282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8917" y="0"/>
            <a:ext cx="7055882" cy="1005840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748" y="3266651"/>
            <a:ext cx="3789045" cy="6093248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2DCA525-6B86-4965-A4BC-4BA9D4F240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3890" y="516890"/>
            <a:ext cx="1829753" cy="2600749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9C2879B-0D83-4B01-8365-B8DF1EB0A02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611040" y="516890"/>
            <a:ext cx="1829753" cy="2600749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5444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7172" y="4184016"/>
            <a:ext cx="7053858" cy="5175883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747" y="4184016"/>
            <a:ext cx="7055882" cy="5175883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204940-EC4E-47B0-AFAA-C43EE5579DE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3890" y="516889"/>
            <a:ext cx="1829753" cy="3518112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29C015C-9E34-4CCF-B217-05DD614D258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37170" y="516888"/>
            <a:ext cx="1829753" cy="3518112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0818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2690" y="5101379"/>
            <a:ext cx="5748339" cy="4258519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747" y="5101379"/>
            <a:ext cx="5748339" cy="4258519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6" y="693847"/>
            <a:ext cx="5748339" cy="4258519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2691" y="693847"/>
            <a:ext cx="5748339" cy="4258519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5755924-A699-4784-A22B-8DD0C5CD0B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8511" y="693847"/>
            <a:ext cx="1178004" cy="2925218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E2F68ED-1903-4B6B-B2C7-22D7619BDF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37172" y="693847"/>
            <a:ext cx="1178004" cy="2925218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7567B4-8661-40B0-8C9D-A5CD2404BF6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29625" y="5131406"/>
            <a:ext cx="1178004" cy="2925218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2F85AD0-29FD-482C-B1D2-3EA6667A38F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837172" y="5101380"/>
            <a:ext cx="1178004" cy="2925218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22361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37171" y="693845"/>
            <a:ext cx="7053860" cy="5173554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6" y="693845"/>
            <a:ext cx="7054973" cy="5173554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1509A3-A658-4993-9C4C-2DBC3C44FE1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1749" y="6933778"/>
            <a:ext cx="1829751" cy="2426123"/>
          </a:xfrm>
        </p:spPr>
        <p:txBody>
          <a:bodyPr anchor="b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919DDE0-8443-429D-AC9F-87951D57DB6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37171" y="6933778"/>
            <a:ext cx="1829751" cy="2426123"/>
          </a:xfrm>
        </p:spPr>
        <p:txBody>
          <a:bodyPr anchor="b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33990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39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64815" y="698500"/>
            <a:ext cx="11628236" cy="866140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D1A7DF-6AF0-4FA0-B758-207093F6E22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1750" y="2349290"/>
            <a:ext cx="1829751" cy="7010612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440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6" y="693845"/>
            <a:ext cx="5095682" cy="8666055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96463" y="693845"/>
            <a:ext cx="5094567" cy="8666055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DF644E5-D13B-40FB-8CB2-41552D3CACE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877880" y="698501"/>
            <a:ext cx="1829751" cy="3102175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7A8C07D-6B80-47C6-93CB-13BCF8E2A7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37172" y="693847"/>
            <a:ext cx="1829751" cy="3102175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85668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/>
        </p:nvCxnSpPr>
        <p:spPr>
          <a:xfrm>
            <a:off x="4570333" y="882125"/>
            <a:ext cx="8362218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1749" y="2279857"/>
            <a:ext cx="1693798" cy="6044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706977" eaLnBrk="1" fontAlgn="auto" latinLnBrk="0" hangingPunct="1">
              <a:lnSpc>
                <a:spcPts val="21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339" b="1" kern="1200" spc="-4" dirty="0" err="1" smtClean="0">
                <a:solidFill>
                  <a:schemeClr val="accent6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334" y="2137156"/>
            <a:ext cx="9015174" cy="4647604"/>
          </a:xfrm>
        </p:spPr>
        <p:txBody>
          <a:bodyPr/>
          <a:lstStyle>
            <a:lvl1pPr>
              <a:defRPr sz="8415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82030" y="6933777"/>
            <a:ext cx="7041713" cy="1834728"/>
          </a:xfrm>
        </p:spPr>
        <p:txBody>
          <a:bodyPr tIns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168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168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168" b="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2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1" y="1"/>
            <a:ext cx="4570333" cy="160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18E39C-4E0E-44E2-9357-20A29546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651" y="707099"/>
            <a:ext cx="1174847" cy="3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7" y="3266651"/>
            <a:ext cx="3788137" cy="6093248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7878" y="3266650"/>
            <a:ext cx="3788137" cy="6093248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104006" y="3266653"/>
            <a:ext cx="3788137" cy="6093248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6D1CBF1-5A33-4889-9B08-801B39DA67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658" y="719903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23F64C4-BF51-4158-AF82-C6250023530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7878" y="715250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9BEF8A3-F6B3-45D4-B4FF-C44C4332E8D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04006" y="715250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8134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7" y="3266651"/>
            <a:ext cx="3788137" cy="2600748"/>
          </a:xfrm>
          <a:noFill/>
        </p:spPr>
        <p:txBody>
          <a:bodyPr/>
          <a:lstStyle>
            <a:lvl1pPr>
              <a:spcBef>
                <a:spcPts val="383"/>
              </a:spcBef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7878" y="3266650"/>
            <a:ext cx="3788137" cy="2600748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104006" y="3266653"/>
            <a:ext cx="3788137" cy="2600748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E3C9598-FD7F-4841-A8DD-4EFE52C337C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658" y="719903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A1B8B5E-61D4-45DD-951A-F3EFD33C380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7878" y="715250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A907C8E-28C1-4C6A-AE41-93CC67982A0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04006" y="715250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09070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Dark Photo Layout 1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748" y="698500"/>
            <a:ext cx="11626215" cy="86614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241F3-60CE-4110-88EB-299D0913C1E5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87771-187C-4193-A7C6-4048D0A0A5D4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3CE757A-9FF7-44F2-9D9C-FE02395E81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3061276" y="6257726"/>
            <a:ext cx="1829753" cy="3102175"/>
          </a:xfrm>
        </p:spPr>
        <p:txBody>
          <a:bodyPr anchor="b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11091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2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8917" y="0"/>
            <a:ext cx="7055882" cy="100584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748" y="3266651"/>
            <a:ext cx="3789045" cy="60932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260AD-F825-4A97-9318-1A4EA5DFE23D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9BB28-24D8-45EF-A4CB-4555A5464A55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B15115C-9B3E-4A3B-B205-49092ADDC9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1748" y="527931"/>
            <a:ext cx="1829753" cy="2589709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F14802-686C-4333-8F0A-549FB1835D0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621161" y="527931"/>
            <a:ext cx="1829753" cy="2589709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43285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3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7172" y="4184016"/>
            <a:ext cx="7053858" cy="517588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747" y="4184016"/>
            <a:ext cx="7055882" cy="517588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89DD-E8F5-4148-A27B-822CC9F876FC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5C3A88-4E32-488E-B4A3-0D05398A59A7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2223531-0835-4F10-A8F4-08D6915B4B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1747" y="516891"/>
            <a:ext cx="1829753" cy="3102175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04DE5E-9C0A-4544-8BCC-19CB74917D3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37170" y="516889"/>
            <a:ext cx="1829753" cy="3102175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83162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4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073FC8F-6DFD-4BD3-9E2B-3B5872A8D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2690" y="5101379"/>
            <a:ext cx="5748339" cy="425851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309D712-B377-474B-A408-4582377100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747" y="5101379"/>
            <a:ext cx="5748339" cy="425851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6" y="693847"/>
            <a:ext cx="5748339" cy="425851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2691" y="693847"/>
            <a:ext cx="5748339" cy="425851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1ED0F-3BC7-49B3-B07E-D8929625665B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3FC721-5C8E-4E16-BD6D-A85355F85579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7C546B8-74DE-4ECD-A1B7-F2C561FC39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8510" y="693847"/>
            <a:ext cx="1179117" cy="3341156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23B0301-17C0-4976-8FDA-A8478439C1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37170" y="693847"/>
            <a:ext cx="1179117" cy="3341156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607C946-E1DE-405E-B405-5582801E5F6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28510" y="5114185"/>
            <a:ext cx="1179117" cy="3341156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4FB285-90C2-4728-BB22-9D19DE3E38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837170" y="5114185"/>
            <a:ext cx="1179117" cy="3341156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61576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5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37171" y="693845"/>
            <a:ext cx="7053860" cy="517355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6" y="693845"/>
            <a:ext cx="7054973" cy="517355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880B8-CDA5-4157-B3C8-C42C9DDD99AD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AA9BB-4F28-4661-AA8B-5633FA719E82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A9E4189-F086-4C58-8F91-D74C088E7F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6308" y="6948913"/>
            <a:ext cx="1827336" cy="2410989"/>
          </a:xfrm>
        </p:spPr>
        <p:txBody>
          <a:bodyPr anchor="b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E23BBFC-0DAE-45D8-8429-52EB8E0E5AA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37170" y="6933775"/>
            <a:ext cx="1827336" cy="2410989"/>
          </a:xfrm>
        </p:spPr>
        <p:txBody>
          <a:bodyPr anchor="b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68846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6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64815" y="698500"/>
            <a:ext cx="11628236" cy="86614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CD312-53A5-4025-8672-6022E7B44933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C9562-A1BF-4A9B-A9C0-650D1A51FDDC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E1A888A-67E6-4BDE-BC5E-F78956AAF91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1750" y="2349290"/>
            <a:ext cx="1829751" cy="7010612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15320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7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6" y="693845"/>
            <a:ext cx="5095682" cy="8666055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FE7B96D-3E01-4CC1-BFAB-8F8BE9501B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96463" y="693845"/>
            <a:ext cx="5094567" cy="8666055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0DD08-2B66-41E3-8F68-FA41EBC0049E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42FBD-B410-4F2D-B8E6-427C00270781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63FA1EF-ACBD-4EE4-AF34-2925029F286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877880" y="698500"/>
            <a:ext cx="1829751" cy="3336502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BD8572B-3E8B-48B1-9658-FFB4D4B92F0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37172" y="693846"/>
            <a:ext cx="1829751" cy="3336502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12809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8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7" y="3266651"/>
            <a:ext cx="3788137" cy="60932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7878" y="3266650"/>
            <a:ext cx="3788137" cy="60932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104006" y="3266653"/>
            <a:ext cx="3788137" cy="60932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4C9C0-794B-4B88-A088-C138D4604EBF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0C6000-FE88-4107-BF9B-3A43AB2356F3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CB9C873-0006-4F8A-9C03-2ABE821DCFB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658" y="719903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191C0FD-82C3-48AA-AFB6-8D0F71BB445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7878" y="715250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5AD2BE2-3761-4D66-B723-A1F9C41C408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04006" y="715250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02703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Cov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1749" y="2279857"/>
            <a:ext cx="1693798" cy="6044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706977" eaLnBrk="1" fontAlgn="auto" latinLnBrk="0" hangingPunct="1">
              <a:lnSpc>
                <a:spcPts val="21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339" b="1" kern="1200" spc="-4" dirty="0" err="1" smtClean="0">
                <a:solidFill>
                  <a:schemeClr val="accent6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333" y="2236354"/>
            <a:ext cx="9617807" cy="4435470"/>
          </a:xfrm>
        </p:spPr>
        <p:txBody>
          <a:bodyPr/>
          <a:lstStyle>
            <a:lvl1pPr>
              <a:lnSpc>
                <a:spcPct val="80000"/>
              </a:lnSpc>
              <a:defRPr sz="1224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340F4-9434-47C2-9CB2-6C0ACFBEFAB5}"/>
              </a:ext>
            </a:extLst>
          </p:cNvPr>
          <p:cNvCxnSpPr>
            <a:cxnSpLocks/>
          </p:cNvCxnSpPr>
          <p:nvPr/>
        </p:nvCxnSpPr>
        <p:spPr>
          <a:xfrm>
            <a:off x="4570333" y="882125"/>
            <a:ext cx="8362218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1" y="1"/>
            <a:ext cx="4570333" cy="160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A78638-F7C0-4118-97E4-22DFB1A4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651" y="707099"/>
            <a:ext cx="1174847" cy="3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rk Photo Layout 9">
    <p:bg>
      <p:bgPr>
        <a:solidFill>
          <a:srgbClr val="012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701AF1B-CFB7-4C97-95AA-5D7E0782E5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2657" y="3266651"/>
            <a:ext cx="3788137" cy="26007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DD672F2-9FBA-4686-9A16-79DF51FB6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7878" y="3266650"/>
            <a:ext cx="3788137" cy="26007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61EF0A-8867-40FC-BAA6-AD52003D72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104006" y="3266653"/>
            <a:ext cx="3788137" cy="260074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7C406-4317-4F6A-BAD5-A664E0EEA560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1D2DC-E9FE-4E26-8879-71670B025BF3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2F08510-01DD-48E0-80A3-8D5C596307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658" y="719903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75CEB7D-8A26-4B74-9D16-D42C13AB95E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7878" y="715250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13AE63D-B2BC-4F72-83C1-84488C4B42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04006" y="715250"/>
            <a:ext cx="1829751" cy="2397737"/>
          </a:xfrm>
        </p:spPr>
        <p:txBody>
          <a:bodyPr anchor="t" anchorCtr="0"/>
          <a:lstStyle>
            <a:lvl1pPr>
              <a:spcBef>
                <a:spcPts val="765"/>
              </a:spcBef>
              <a:spcAft>
                <a:spcPts val="0"/>
              </a:spcAft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spcBef>
                <a:spcPts val="0"/>
              </a:spcBef>
              <a:spcAft>
                <a:spcPts val="383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54685">
              <a:spcBef>
                <a:spcPts val="0"/>
              </a:spcBef>
              <a:spcAft>
                <a:spcPts val="383"/>
              </a:spcAft>
              <a:buClr>
                <a:schemeClr val="bg1"/>
              </a:buClr>
              <a:defRPr lang="en-US" sz="1339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Sub heading</a:t>
            </a:r>
          </a:p>
          <a:p>
            <a:pPr lvl="1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0383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4570334" y="2372572"/>
            <a:ext cx="10320695" cy="6246918"/>
          </a:xfrm>
        </p:spPr>
        <p:txBody>
          <a:bodyPr/>
          <a:lstStyle>
            <a:lvl1pPr marL="0" indent="684133">
              <a:spcBef>
                <a:spcPts val="0"/>
              </a:spcBef>
              <a:spcAft>
                <a:spcPts val="765"/>
              </a:spcAft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8EA8-8ABA-4D16-B62C-6072F6B2206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51751" y="5121693"/>
            <a:ext cx="2483523" cy="4238208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809706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+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4570334" y="2372572"/>
            <a:ext cx="10320695" cy="62469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11B05-4549-41C6-99B5-4B753714361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51751" y="5121693"/>
            <a:ext cx="2483523" cy="4238208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D6F2D8A-FF16-404E-8A5E-3EB4D2D233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34" y="1343556"/>
            <a:ext cx="3789046" cy="856721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347748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Full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70B67-C845-4CFA-837C-62210E7EFBF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4570334" y="698500"/>
            <a:ext cx="10320695" cy="8661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F03F6-9538-49CE-8D06-38030765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078D9-99A7-4F4B-A2AE-F455F56FB451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76795B3-D4D7-4DD1-95C2-286A5F9D923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42C9E-C657-4F41-844F-58879D8ACEC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51751" y="5121693"/>
            <a:ext cx="2483523" cy="4238208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1473851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+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4582872" y="2372573"/>
            <a:ext cx="5084051" cy="69873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E75F33F6-0A58-474C-B6DA-81A66074D15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809000" y="2373736"/>
            <a:ext cx="5084051" cy="69873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C96A2-D1C8-41BD-B90A-74BD429402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51751" y="5121694"/>
            <a:ext cx="2483523" cy="3667124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64E3A1-3626-432A-9819-1B4206CF65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34" y="1345724"/>
            <a:ext cx="5096588" cy="1038740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59D201F-04CE-42A9-843F-2B662ABEF12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794437" y="1345724"/>
            <a:ext cx="5096588" cy="1038740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64120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+ no Subheading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4582872" y="2372573"/>
            <a:ext cx="4430279" cy="69873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E75F33F6-0A58-474C-B6DA-81A66074D15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809001" y="2373736"/>
            <a:ext cx="4428256" cy="69873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68DEF-0460-4078-AA4F-6D46F32CBCD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51751" y="5121694"/>
            <a:ext cx="2483523" cy="3667124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435478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+ Subheading + Notes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196D6582-4EEB-4B56-93E7-9140E1B674D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4582872" y="2372573"/>
            <a:ext cx="5084051" cy="6987328"/>
          </a:xfrm>
        </p:spPr>
        <p:txBody>
          <a:bodyPr r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05448-4BB4-44F3-B6CC-224CE96172CE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F2B94-1837-4093-A56F-6E0AB25661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C34ECF-03B3-486C-ADEE-66E4B678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Content Placeholder 20">
            <a:extLst>
              <a:ext uri="{FF2B5EF4-FFF2-40B4-BE49-F238E27FC236}">
                <a16:creationId xmlns:a16="http://schemas.microsoft.com/office/drawing/2014/main" id="{EFA96B3F-6381-41B4-99C1-1577012ECA2E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9809001" y="2373736"/>
            <a:ext cx="2468964" cy="6987328"/>
          </a:xfrm>
        </p:spPr>
        <p:txBody>
          <a:bodyPr/>
          <a:lstStyle>
            <a:lvl1pPr>
              <a:defRPr lang="en-US" sz="2040" b="0" dirty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defRPr lang="en-US" sz="153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83EB0-4FA6-4DEB-9FDE-DBF8F93F09D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1751" y="5121693"/>
            <a:ext cx="2483523" cy="3667126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7" name="Content Placeholder 20">
            <a:extLst>
              <a:ext uri="{FF2B5EF4-FFF2-40B4-BE49-F238E27FC236}">
                <a16:creationId xmlns:a16="http://schemas.microsoft.com/office/drawing/2014/main" id="{D077A3FF-C10A-4E33-8B14-34862DA36E03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12422065" y="2365838"/>
            <a:ext cx="2468964" cy="6987328"/>
          </a:xfrm>
        </p:spPr>
        <p:txBody>
          <a:bodyPr/>
          <a:lstStyle>
            <a:lvl1pPr>
              <a:defRPr lang="en-US" sz="2040" b="0" dirty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defRPr lang="en-US" sz="153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defRPr lang="en-US" sz="1339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12F6346-F7B7-4CBD-B310-A751C2E04B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34" y="1345724"/>
            <a:ext cx="5096588" cy="1038740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35AC2-FF22-4EA8-BC8D-9E1A181768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794437" y="1345724"/>
            <a:ext cx="5096588" cy="1038740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217273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F9A9A-F488-4434-A4E9-6067B6E3316D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4570333" y="2369519"/>
            <a:ext cx="3125153" cy="7003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05E2AA67-294D-44E6-802E-395517F6C1A7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7853362" y="2369519"/>
            <a:ext cx="3125153" cy="7003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8743C110-DC20-4390-A47A-8AB1F9DB5F4C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11108055" y="2365807"/>
            <a:ext cx="3125153" cy="7003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D64-0C67-49B0-B205-0FAB935BCE6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1751" y="5121693"/>
            <a:ext cx="2483523" cy="3667126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105D293-36C8-4795-BA2C-142D7045B8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34" y="1351100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AE1EBDA-0010-4470-8206-608B7A3C82A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847292" y="1351100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5B5E27D-54D5-403F-8568-50B316DD39E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1101984" y="1351099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686662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Full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2922C-5DB8-476B-826A-BA3C966144E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51751" y="5121694"/>
            <a:ext cx="2483523" cy="3667124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5166DCB1-FD12-4DE9-BE8B-A100E8A452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0333" y="698501"/>
            <a:ext cx="3125153" cy="6086263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765"/>
              </a:spcBef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10A6D5A-CF17-494C-B79D-8B190AC3C1D8}"/>
              </a:ext>
            </a:extLst>
          </p:cNvPr>
          <p:cNvSpPr>
            <a:spLocks noGrp="1"/>
          </p:cNvSpPr>
          <p:nvPr>
            <p:ph sz="quarter" idx="62"/>
          </p:nvPr>
        </p:nvSpPr>
        <p:spPr>
          <a:xfrm>
            <a:off x="7853362" y="698501"/>
            <a:ext cx="3125153" cy="6086263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765"/>
              </a:spcBef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E76B683-CDAD-48A2-9A52-3D2B81031811}"/>
              </a:ext>
            </a:extLst>
          </p:cNvPr>
          <p:cNvSpPr>
            <a:spLocks noGrp="1"/>
          </p:cNvSpPr>
          <p:nvPr>
            <p:ph sz="quarter" idx="63"/>
          </p:nvPr>
        </p:nvSpPr>
        <p:spPr>
          <a:xfrm>
            <a:off x="11108055" y="698501"/>
            <a:ext cx="3125153" cy="6086263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765"/>
              </a:spcBef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630DAAF-DCA1-445B-896D-CAC3D6E017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333" y="6933778"/>
            <a:ext cx="3125153" cy="2426123"/>
          </a:xfrm>
          <a:solidFill>
            <a:schemeClr val="accent3">
              <a:alpha val="30000"/>
            </a:schemeClr>
          </a:solidFill>
        </p:spPr>
        <p:txBody>
          <a:bodyPr lIns="73152" bIns="73152"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68FDF7A-9608-4A6B-B581-55300ABE2FC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7849317" y="6933778"/>
            <a:ext cx="3125153" cy="2426123"/>
          </a:xfrm>
          <a:solidFill>
            <a:schemeClr val="accent3">
              <a:alpha val="30000"/>
            </a:schemeClr>
          </a:solidFill>
        </p:spPr>
        <p:txBody>
          <a:bodyPr lIns="73152" bIns="73152"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AE8C12F-CC63-4C84-ACEC-AE6C1FB6B29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11101983" y="6933776"/>
            <a:ext cx="3125153" cy="2426123"/>
          </a:xfrm>
          <a:solidFill>
            <a:schemeClr val="accent3">
              <a:alpha val="30000"/>
            </a:schemeClr>
          </a:solidFill>
        </p:spPr>
        <p:txBody>
          <a:bodyPr lIns="73152" bIns="73152"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544061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mage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17CE7236-8CBB-4625-955D-4A2E27F5CC8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570334" y="5101380"/>
            <a:ext cx="3137297" cy="3951181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805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7E9A59-7A55-434F-8D1C-0C9DCD36677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847970" y="5101380"/>
            <a:ext cx="3125149" cy="3951181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805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209132C-9A7A-484F-9D6B-45592AEFBE4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101983" y="5101380"/>
            <a:ext cx="3147794" cy="3951181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805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5863F80-DEFD-4E1D-B527-6D80C6B8818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570333" y="2349289"/>
            <a:ext cx="3133249" cy="229108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1ABC8741-43F1-4A15-8BF4-505E3E27EE0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841221" y="2349289"/>
            <a:ext cx="3125149" cy="229108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D9A9A2-3D13-43EA-8AA3-15C6AC7837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1112107" y="2349289"/>
            <a:ext cx="3125149" cy="229108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83AF0-165C-4C26-8710-BC167331F76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51751" y="5121693"/>
            <a:ext cx="2483523" cy="3667126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0681946-647E-4E3E-941A-BC2F1D9DAA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34" y="1351100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BABE035-9F36-4B39-A8E7-A443D797A6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47292" y="1351100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A441C666-72B0-4C16-80B2-45F23F4C2E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101984" y="1351099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675259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Cover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F222E5-437D-4D26-94F0-6DA259B59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0333" y="2356273"/>
            <a:ext cx="10320697" cy="7003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0443A-8339-4B27-B4A9-FF02F1201B4A}"/>
              </a:ext>
            </a:extLst>
          </p:cNvPr>
          <p:cNvCxnSpPr>
            <a:cxnSpLocks/>
          </p:cNvCxnSpPr>
          <p:nvPr/>
        </p:nvCxnSpPr>
        <p:spPr>
          <a:xfrm>
            <a:off x="4570333" y="882125"/>
            <a:ext cx="8362218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1747" y="9118346"/>
            <a:ext cx="1829754" cy="6044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706977" eaLnBrk="1" fontAlgn="auto" latinLnBrk="0" hangingPunct="1">
              <a:lnSpc>
                <a:spcPts val="21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339" b="0" kern="1200" spc="-4" dirty="0" err="1" smtClean="0">
                <a:solidFill>
                  <a:srgbClr val="FFFFFF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75" y="2270861"/>
            <a:ext cx="3135271" cy="2830519"/>
          </a:xfrm>
        </p:spPr>
        <p:txBody>
          <a:bodyPr/>
          <a:lstStyle>
            <a:lvl1pPr>
              <a:lnSpc>
                <a:spcPct val="85000"/>
              </a:lnSpc>
              <a:defRPr sz="561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1748" y="6016414"/>
            <a:ext cx="3135271" cy="1685712"/>
          </a:xfrm>
        </p:spPr>
        <p:txBody>
          <a:bodyPr tIns="0">
            <a:noAutofit/>
          </a:bodyPr>
          <a:lstStyle>
            <a:lvl1pPr>
              <a:defRPr sz="2168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168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Fifth level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1" y="1"/>
            <a:ext cx="4570333" cy="1601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08F832-19E0-44E6-B581-490873FA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651" y="707099"/>
            <a:ext cx="1176355" cy="3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Image 3 Column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2755-0C65-4BE0-A5A7-D86C17C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03E485-437D-430C-90FD-0B098DCEC883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2FCAD7-8E2A-406D-BD68-62118ED93F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17CE7236-8CBB-4625-955D-4A2E27F5CC8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570334" y="5101380"/>
            <a:ext cx="3137297" cy="3951181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805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87E9A59-7A55-434F-8D1C-0C9DCD36677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847970" y="5101380"/>
            <a:ext cx="3125149" cy="3951181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805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209132C-9A7A-484F-9D6B-45592AEFBE4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101983" y="5101380"/>
            <a:ext cx="3147794" cy="3951181"/>
          </a:xfrm>
        </p:spPr>
        <p:txBody>
          <a:bodyPr tIns="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Calibre Semibold" panose="020B0703030202060203" pitchFamily="34" charset="0"/>
              </a:defRPr>
            </a:lvl1pPr>
            <a:lvl2pPr marL="0" indent="0">
              <a:buFontTx/>
              <a:buNone/>
              <a:defRPr sz="2805">
                <a:solidFill>
                  <a:schemeClr val="tx1"/>
                </a:solidFill>
                <a:latin typeface="Calibre Light" panose="020B0303030202060203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5863F80-DEFD-4E1D-B527-6D80C6B8818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570333" y="2349289"/>
            <a:ext cx="3133249" cy="229108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1ABC8741-43F1-4A15-8BF4-505E3E27EE0E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841221" y="2349289"/>
            <a:ext cx="3125149" cy="229108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9D9A9A2-3D13-43EA-8AA3-15C6AC7837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1112107" y="2349289"/>
            <a:ext cx="3125149" cy="2291080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B620A-70FA-47B5-9375-63E2EDE2AC6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51751" y="5121693"/>
            <a:ext cx="2483523" cy="3667126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9B7FF5-843D-43B0-9504-87FD537AA2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34" y="1351100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CA06D5-335E-4D4A-8354-C0F7A4C3186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47292" y="1351100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51E9DA8-9494-4733-A4CC-603CB4DA102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101984" y="1351099"/>
            <a:ext cx="3137297" cy="849177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5924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6FCBAB6-F45A-4A9F-AFC0-FA89B4BE41E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234226" y="2377231"/>
            <a:ext cx="1819633" cy="2440092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B2A29864-D5E6-4A7A-BA1B-A8CA200960B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497014" y="2377231"/>
            <a:ext cx="1819633" cy="2440092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D968B1FB-6083-47B8-82AE-C9A2B61B7A00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1767900" y="2377229"/>
            <a:ext cx="1819633" cy="2440093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815ABF-D96B-48AC-8E58-7F1AB23B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4E1E3C-C3ED-4938-A878-119B3BB758B2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8833F19-8D6D-4B60-81EB-B4F3D66E206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0E684D0-E0D6-4455-8FBB-C6C36075AAD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224107" y="5029537"/>
            <a:ext cx="2131240" cy="3171190"/>
          </a:xfrm>
        </p:spPr>
        <p:txBody>
          <a:bodyPr tIns="0"/>
          <a:lstStyle>
            <a:lvl1pPr>
              <a:spcAft>
                <a:spcPts val="0"/>
              </a:spcAft>
              <a:defRPr sz="1275" cap="all" baseline="0">
                <a:latin typeface="+mn-lt"/>
              </a:defRPr>
            </a:lvl1pPr>
            <a:lvl2pPr>
              <a:spcAft>
                <a:spcPts val="2295"/>
              </a:spcAft>
              <a:defRPr sz="1785"/>
            </a:lvl2pPr>
            <a:lvl3pPr>
              <a:spcBef>
                <a:spcPts val="765"/>
              </a:spcBef>
              <a:spcAft>
                <a:spcPts val="0"/>
              </a:spcAft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765"/>
              </a:spcAft>
              <a:buNone/>
              <a:defRPr>
                <a:latin typeface="Calibre Bold" panose="020B080303020206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industry</a:t>
            </a:r>
          </a:p>
          <a:p>
            <a:pPr lvl="1"/>
            <a:r>
              <a:rPr lang="en-US"/>
              <a:t>Name Surname</a:t>
            </a:r>
          </a:p>
          <a:p>
            <a:pPr lvl="2"/>
            <a:r>
              <a:rPr lang="en-US"/>
              <a:t>Job Title</a:t>
            </a:r>
          </a:p>
          <a:p>
            <a:pPr lvl="3"/>
            <a:r>
              <a:rPr lang="en-US"/>
              <a:t>Phone number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B4C0281-DDE3-412A-9881-6CED00D30B8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499328" y="5029537"/>
            <a:ext cx="2131240" cy="3171190"/>
          </a:xfrm>
        </p:spPr>
        <p:txBody>
          <a:bodyPr tIns="0"/>
          <a:lstStyle>
            <a:lvl1pPr>
              <a:spcAft>
                <a:spcPts val="0"/>
              </a:spcAft>
              <a:defRPr sz="1275" cap="all" baseline="0">
                <a:latin typeface="+mn-lt"/>
              </a:defRPr>
            </a:lvl1pPr>
            <a:lvl2pPr>
              <a:spcAft>
                <a:spcPts val="2295"/>
              </a:spcAft>
              <a:defRPr sz="1785"/>
            </a:lvl2pPr>
            <a:lvl3pPr>
              <a:spcBef>
                <a:spcPts val="765"/>
              </a:spcBef>
              <a:spcAft>
                <a:spcPts val="0"/>
              </a:spcAft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765"/>
              </a:spcAft>
              <a:buNone/>
              <a:defRPr>
                <a:latin typeface="Calibre Bold" panose="020B080303020206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industry</a:t>
            </a:r>
          </a:p>
          <a:p>
            <a:pPr lvl="1"/>
            <a:r>
              <a:rPr lang="en-US"/>
              <a:t>Name Surname</a:t>
            </a:r>
          </a:p>
          <a:p>
            <a:pPr lvl="2"/>
            <a:r>
              <a:rPr lang="en-US"/>
              <a:t>Job Title</a:t>
            </a:r>
          </a:p>
          <a:p>
            <a:pPr lvl="3"/>
            <a:r>
              <a:rPr lang="en-US"/>
              <a:t>Phone number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B2D772C-3A37-4063-9DC8-2FFAF880EA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770601" y="5029537"/>
            <a:ext cx="2131240" cy="3171190"/>
          </a:xfrm>
        </p:spPr>
        <p:txBody>
          <a:bodyPr tIns="0"/>
          <a:lstStyle>
            <a:lvl1pPr>
              <a:spcAft>
                <a:spcPts val="0"/>
              </a:spcAft>
              <a:defRPr sz="1275" cap="all" baseline="0">
                <a:latin typeface="+mn-lt"/>
              </a:defRPr>
            </a:lvl1pPr>
            <a:lvl2pPr>
              <a:spcAft>
                <a:spcPts val="2295"/>
              </a:spcAft>
              <a:defRPr sz="1785"/>
            </a:lvl2pPr>
            <a:lvl3pPr>
              <a:spcBef>
                <a:spcPts val="765"/>
              </a:spcBef>
              <a:spcAft>
                <a:spcPts val="0"/>
              </a:spcAft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765"/>
              </a:spcAft>
              <a:buNone/>
              <a:defRPr>
                <a:latin typeface="Calibre Bold" panose="020B080303020206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industry</a:t>
            </a:r>
          </a:p>
          <a:p>
            <a:pPr lvl="1"/>
            <a:r>
              <a:rPr lang="en-US"/>
              <a:t>Name Surname</a:t>
            </a:r>
          </a:p>
          <a:p>
            <a:pPr lvl="2"/>
            <a:r>
              <a:rPr lang="en-US"/>
              <a:t>Job Title</a:t>
            </a:r>
          </a:p>
          <a:p>
            <a:pPr lvl="3"/>
            <a:r>
              <a:rPr lang="en-US"/>
              <a:t>Phone number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12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6FCBAB6-F45A-4A9F-AFC0-FA89B4BE41E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234227" y="710145"/>
            <a:ext cx="1295400" cy="1944161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3211789-735E-4E7A-BA8F-7919401DC5C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475200" y="705923"/>
            <a:ext cx="1295400" cy="1944161"/>
          </a:xfrm>
          <a:noFill/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DCCB9D4-1D16-4FF6-8538-257C59FA776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31256" y="4184018"/>
            <a:ext cx="1295400" cy="5218208"/>
          </a:xfrm>
        </p:spPr>
        <p:txBody>
          <a:bodyPr tIns="0"/>
          <a:lstStyle>
            <a:lvl1pPr>
              <a:spcBef>
                <a:spcPts val="2295"/>
              </a:spcBef>
              <a:spcAft>
                <a:spcPts val="0"/>
              </a:spcAft>
              <a:defRPr sz="1339" b="1" cap="all" baseline="0">
                <a:latin typeface="Barlow Condensed" panose="00000506000000000000" pitchFamily="2" charset="0"/>
              </a:defRPr>
            </a:lvl1pPr>
            <a:lvl2pPr>
              <a:spcAft>
                <a:spcPts val="0"/>
              </a:spcAft>
              <a:defRPr sz="1339">
                <a:latin typeface="Barlow Condensed" panose="00000506000000000000" pitchFamily="2" charset="0"/>
              </a:defRPr>
            </a:lvl2pPr>
            <a:lvl3pPr marL="115372" indent="-115372">
              <a:spcBef>
                <a:spcPts val="0"/>
              </a:spcBef>
              <a:spcAft>
                <a:spcPts val="0"/>
              </a:spcAft>
              <a:buFont typeface="SwissReSansOTLight" panose="04000400000000000000" pitchFamily="82" charset="0"/>
              <a:buChar char="–"/>
              <a:defRPr sz="1339">
                <a:latin typeface="Barlow Condensed" panose="00000506000000000000" pitchFamily="2" charset="0"/>
              </a:defRPr>
            </a:lvl3pPr>
            <a:lvl5pPr>
              <a:defRPr>
                <a:latin typeface="Calibre Bold" panose="020B08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095B527-5B70-47B4-95BE-DECF37C363B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457386" y="4184018"/>
            <a:ext cx="1295400" cy="5218208"/>
          </a:xfrm>
        </p:spPr>
        <p:txBody>
          <a:bodyPr tIns="0"/>
          <a:lstStyle>
            <a:lvl1pPr>
              <a:spcBef>
                <a:spcPts val="2295"/>
              </a:spcBef>
              <a:spcAft>
                <a:spcPts val="0"/>
              </a:spcAft>
              <a:defRPr sz="1339" b="1" cap="all" baseline="0">
                <a:latin typeface="Barlow Condensed" panose="00000506000000000000" pitchFamily="2" charset="0"/>
              </a:defRPr>
            </a:lvl1pPr>
            <a:lvl2pPr>
              <a:spcAft>
                <a:spcPts val="0"/>
              </a:spcAft>
              <a:defRPr sz="1339">
                <a:latin typeface="Barlow Condensed" panose="00000506000000000000" pitchFamily="2" charset="0"/>
              </a:defRPr>
            </a:lvl2pPr>
            <a:lvl3pPr marL="115372" indent="-115372">
              <a:spcBef>
                <a:spcPts val="0"/>
              </a:spcBef>
              <a:spcAft>
                <a:spcPts val="0"/>
              </a:spcAft>
              <a:buFont typeface="SwissReSansOTLight" panose="04000400000000000000" pitchFamily="82" charset="0"/>
              <a:buChar char="–"/>
              <a:defRPr sz="1339">
                <a:latin typeface="Barlow Condensed" panose="00000506000000000000" pitchFamily="2" charset="0"/>
              </a:defRPr>
            </a:lvl3pPr>
            <a:lvl5pPr>
              <a:defRPr>
                <a:latin typeface="Calibre Bold" panose="020B0803030202060203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07B9A-D2CB-4E21-94E8-D78567A2DCC2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B97DD71-031B-4E0C-9AEE-E2D7B11C192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F36BB42-BAAC-470B-A14C-8054A655C6B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61009" y="631139"/>
            <a:ext cx="2605914" cy="1569137"/>
          </a:xfrm>
        </p:spPr>
        <p:txBody>
          <a:bodyPr tIns="0"/>
          <a:lstStyle>
            <a:lvl1pPr>
              <a:spcAft>
                <a:spcPts val="0"/>
              </a:spcAft>
              <a:defRPr sz="1275" cap="all" baseline="0">
                <a:latin typeface="+mn-lt"/>
              </a:defRPr>
            </a:lvl1pPr>
            <a:lvl2pPr>
              <a:spcAft>
                <a:spcPts val="2295"/>
              </a:spcAft>
              <a:defRPr sz="1785"/>
            </a:lvl2pPr>
            <a:lvl3pPr>
              <a:spcBef>
                <a:spcPts val="765"/>
              </a:spcBef>
              <a:spcAft>
                <a:spcPts val="0"/>
              </a:spcAft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765"/>
              </a:spcAft>
              <a:buNone/>
              <a:defRPr>
                <a:latin typeface="Calibre Bold" panose="020B080303020206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industry</a:t>
            </a:r>
          </a:p>
          <a:p>
            <a:pPr lvl="1"/>
            <a:r>
              <a:rPr lang="en-US"/>
              <a:t>Name Surname</a:t>
            </a:r>
          </a:p>
          <a:p>
            <a:pPr lvl="2"/>
            <a:r>
              <a:rPr lang="en-US"/>
              <a:t>Job Title</a:t>
            </a:r>
          </a:p>
          <a:p>
            <a:pPr lvl="3"/>
            <a:r>
              <a:rPr lang="en-US"/>
              <a:t>Email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16C98C-1DF2-4FF6-A7E2-C3FDB9F7A5D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2285115" y="631139"/>
            <a:ext cx="2605914" cy="1569137"/>
          </a:xfrm>
        </p:spPr>
        <p:txBody>
          <a:bodyPr tIns="0"/>
          <a:lstStyle>
            <a:lvl1pPr>
              <a:spcAft>
                <a:spcPts val="0"/>
              </a:spcAft>
              <a:defRPr sz="1275" cap="all" baseline="0">
                <a:latin typeface="+mn-lt"/>
              </a:defRPr>
            </a:lvl1pPr>
            <a:lvl2pPr>
              <a:spcAft>
                <a:spcPts val="2295"/>
              </a:spcAft>
              <a:defRPr sz="1785"/>
            </a:lvl2pPr>
            <a:lvl3pPr>
              <a:spcBef>
                <a:spcPts val="765"/>
              </a:spcBef>
              <a:spcAft>
                <a:spcPts val="0"/>
              </a:spcAft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765"/>
              </a:spcAft>
              <a:buNone/>
              <a:defRPr>
                <a:latin typeface="Calibre Bold" panose="020B080303020206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industry</a:t>
            </a:r>
          </a:p>
          <a:p>
            <a:pPr lvl="1"/>
            <a:r>
              <a:rPr lang="en-US"/>
              <a:t>Name Surname</a:t>
            </a:r>
          </a:p>
          <a:p>
            <a:pPr lvl="2"/>
            <a:r>
              <a:rPr lang="en-US"/>
              <a:t>Job Title</a:t>
            </a:r>
          </a:p>
          <a:p>
            <a:pPr lvl="3"/>
            <a:r>
              <a:rPr lang="en-US"/>
              <a:t>Email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2D3416A-00E4-47AF-A14C-AFFB92D9F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61990" y="3117639"/>
            <a:ext cx="2605914" cy="6309623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95FCD78-DB6B-421B-B2D4-AE5BEF3DF4B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2301196" y="3117638"/>
            <a:ext cx="2605914" cy="6309623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4107197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A477A-EA05-4910-A907-B37AE408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1B1BC1-6426-4194-977F-50E0566069B1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C4518EA-20F4-4C32-AE32-5FF170885D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3377167-23A1-4D1F-87A3-5A85CE558E9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4579613" y="4184016"/>
            <a:ext cx="2487868" cy="4584488"/>
          </a:xfrm>
          <a:custGeom>
            <a:avLst/>
            <a:gdLst>
              <a:gd name="connsiteX0" fmla="*/ 0 w 1435100"/>
              <a:gd name="connsiteY0" fmla="*/ 0 h 3125787"/>
              <a:gd name="connsiteX1" fmla="*/ 1435100 w 1435100"/>
              <a:gd name="connsiteY1" fmla="*/ 0 h 3125787"/>
              <a:gd name="connsiteX2" fmla="*/ 1435100 w 1435100"/>
              <a:gd name="connsiteY2" fmla="*/ 3125787 h 3125787"/>
              <a:gd name="connsiteX3" fmla="*/ 0 w 1435100"/>
              <a:gd name="connsiteY3" fmla="*/ 3125787 h 312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5100" h="3125787">
                <a:moveTo>
                  <a:pt x="0" y="0"/>
                </a:moveTo>
                <a:lnTo>
                  <a:pt x="1435100" y="0"/>
                </a:lnTo>
                <a:lnTo>
                  <a:pt x="1435100" y="3125787"/>
                </a:lnTo>
                <a:lnTo>
                  <a:pt x="0" y="3125787"/>
                </a:lnTo>
                <a:close/>
              </a:path>
            </a:pathLst>
          </a:custGeom>
        </p:spPr>
        <p:txBody>
          <a:bodyPr wrap="square" rIns="18000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BDC9F4B-9AF9-449A-9330-5B8C3DB2BEE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7216478" y="4184016"/>
            <a:ext cx="2455507" cy="4584488"/>
          </a:xfrm>
          <a:custGeom>
            <a:avLst/>
            <a:gdLst>
              <a:gd name="connsiteX0" fmla="*/ 0 w 1416433"/>
              <a:gd name="connsiteY0" fmla="*/ 0 h 3125787"/>
              <a:gd name="connsiteX1" fmla="*/ 1416433 w 1416433"/>
              <a:gd name="connsiteY1" fmla="*/ 0 h 3125787"/>
              <a:gd name="connsiteX2" fmla="*/ 1416433 w 1416433"/>
              <a:gd name="connsiteY2" fmla="*/ 3125787 h 3125787"/>
              <a:gd name="connsiteX3" fmla="*/ 0 w 1416433"/>
              <a:gd name="connsiteY3" fmla="*/ 3125787 h 312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6433" h="3125787">
                <a:moveTo>
                  <a:pt x="0" y="0"/>
                </a:moveTo>
                <a:lnTo>
                  <a:pt x="1416433" y="0"/>
                </a:lnTo>
                <a:lnTo>
                  <a:pt x="1416433" y="3125787"/>
                </a:lnTo>
                <a:lnTo>
                  <a:pt x="0" y="3125787"/>
                </a:lnTo>
                <a:close/>
              </a:path>
            </a:pathLst>
          </a:custGeom>
        </p:spPr>
        <p:txBody>
          <a:bodyPr wrap="square" rIns="18000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E143DD7-92EE-4F7E-841B-DEE682593086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9824478" y="4184016"/>
            <a:ext cx="2455508" cy="4584488"/>
          </a:xfrm>
          <a:custGeom>
            <a:avLst/>
            <a:gdLst>
              <a:gd name="connsiteX0" fmla="*/ 0 w 1416434"/>
              <a:gd name="connsiteY0" fmla="*/ 0 h 3125787"/>
              <a:gd name="connsiteX1" fmla="*/ 1416434 w 1416434"/>
              <a:gd name="connsiteY1" fmla="*/ 0 h 3125787"/>
              <a:gd name="connsiteX2" fmla="*/ 1416434 w 1416434"/>
              <a:gd name="connsiteY2" fmla="*/ 3125787 h 3125787"/>
              <a:gd name="connsiteX3" fmla="*/ 0 w 1416434"/>
              <a:gd name="connsiteY3" fmla="*/ 3125787 h 312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6434" h="3125787">
                <a:moveTo>
                  <a:pt x="0" y="0"/>
                </a:moveTo>
                <a:lnTo>
                  <a:pt x="1416434" y="0"/>
                </a:lnTo>
                <a:lnTo>
                  <a:pt x="1416434" y="3125787"/>
                </a:lnTo>
                <a:lnTo>
                  <a:pt x="0" y="3125787"/>
                </a:lnTo>
                <a:close/>
              </a:path>
            </a:pathLst>
          </a:custGeom>
        </p:spPr>
        <p:txBody>
          <a:bodyPr wrap="square" rIns="18000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4F725D3-3B6A-4E35-8C26-AEC81EC1313B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12435520" y="4184016"/>
            <a:ext cx="2455508" cy="4584488"/>
          </a:xfrm>
          <a:custGeom>
            <a:avLst/>
            <a:gdLst>
              <a:gd name="connsiteX0" fmla="*/ 0 w 1416434"/>
              <a:gd name="connsiteY0" fmla="*/ 0 h 3125787"/>
              <a:gd name="connsiteX1" fmla="*/ 1416434 w 1416434"/>
              <a:gd name="connsiteY1" fmla="*/ 0 h 3125787"/>
              <a:gd name="connsiteX2" fmla="*/ 1416434 w 1416434"/>
              <a:gd name="connsiteY2" fmla="*/ 3125787 h 3125787"/>
              <a:gd name="connsiteX3" fmla="*/ 0 w 1416434"/>
              <a:gd name="connsiteY3" fmla="*/ 3125787 h 312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6434" h="3125787">
                <a:moveTo>
                  <a:pt x="0" y="0"/>
                </a:moveTo>
                <a:lnTo>
                  <a:pt x="1416434" y="0"/>
                </a:lnTo>
                <a:lnTo>
                  <a:pt x="1416434" y="3125787"/>
                </a:lnTo>
                <a:lnTo>
                  <a:pt x="0" y="3125787"/>
                </a:lnTo>
                <a:close/>
              </a:path>
            </a:pathLst>
          </a:custGeom>
        </p:spPr>
        <p:txBody>
          <a:bodyPr wrap="square" rIns="18000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574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4 Column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A477A-EA05-4910-A907-B37AE408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1B1BC1-6426-4194-977F-50E0566069B1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C4518EA-20F4-4C32-AE32-5FF170885D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82EEC82-E425-4447-8168-823386C35811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4585516" y="2349290"/>
            <a:ext cx="2481886" cy="6419214"/>
          </a:xfrm>
          <a:custGeom>
            <a:avLst/>
            <a:gdLst>
              <a:gd name="connsiteX0" fmla="*/ 0 w 1946577"/>
              <a:gd name="connsiteY0" fmla="*/ 0 h 4376737"/>
              <a:gd name="connsiteX1" fmla="*/ 1946577 w 1946577"/>
              <a:gd name="connsiteY1" fmla="*/ 0 h 4376737"/>
              <a:gd name="connsiteX2" fmla="*/ 1946577 w 1946577"/>
              <a:gd name="connsiteY2" fmla="*/ 4376737 h 4376737"/>
              <a:gd name="connsiteX3" fmla="*/ 0 w 1946577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577" h="4376737">
                <a:moveTo>
                  <a:pt x="0" y="0"/>
                </a:moveTo>
                <a:lnTo>
                  <a:pt x="1946577" y="0"/>
                </a:lnTo>
                <a:lnTo>
                  <a:pt x="1946577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6F5A440-4CB0-4227-83F4-B25372C1CEF0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7222381" y="2349290"/>
            <a:ext cx="2449603" cy="6419214"/>
          </a:xfrm>
          <a:custGeom>
            <a:avLst/>
            <a:gdLst>
              <a:gd name="connsiteX0" fmla="*/ 0 w 1921257"/>
              <a:gd name="connsiteY0" fmla="*/ 0 h 4376737"/>
              <a:gd name="connsiteX1" fmla="*/ 1921257 w 1921257"/>
              <a:gd name="connsiteY1" fmla="*/ 0 h 4376737"/>
              <a:gd name="connsiteX2" fmla="*/ 1921257 w 1921257"/>
              <a:gd name="connsiteY2" fmla="*/ 4376737 h 4376737"/>
              <a:gd name="connsiteX3" fmla="*/ 0 w 1921257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7" h="4376737">
                <a:moveTo>
                  <a:pt x="0" y="0"/>
                </a:moveTo>
                <a:lnTo>
                  <a:pt x="1921257" y="0"/>
                </a:lnTo>
                <a:lnTo>
                  <a:pt x="1921257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28C5231-34D0-4652-B982-40A4C84EBCC8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9830380" y="2349290"/>
            <a:ext cx="2449604" cy="6419214"/>
          </a:xfrm>
          <a:custGeom>
            <a:avLst/>
            <a:gdLst>
              <a:gd name="connsiteX0" fmla="*/ 0 w 1921258"/>
              <a:gd name="connsiteY0" fmla="*/ 0 h 4376737"/>
              <a:gd name="connsiteX1" fmla="*/ 1921258 w 1921258"/>
              <a:gd name="connsiteY1" fmla="*/ 0 h 4376737"/>
              <a:gd name="connsiteX2" fmla="*/ 1921258 w 1921258"/>
              <a:gd name="connsiteY2" fmla="*/ 4376737 h 4376737"/>
              <a:gd name="connsiteX3" fmla="*/ 0 w 1921258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8" h="4376737">
                <a:moveTo>
                  <a:pt x="0" y="0"/>
                </a:moveTo>
                <a:lnTo>
                  <a:pt x="1921258" y="0"/>
                </a:lnTo>
                <a:lnTo>
                  <a:pt x="1921258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FBC130C-E5E4-405A-9E7E-C6CC4C07AFB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12441422" y="2349290"/>
            <a:ext cx="2449604" cy="6419214"/>
          </a:xfrm>
          <a:custGeom>
            <a:avLst/>
            <a:gdLst>
              <a:gd name="connsiteX0" fmla="*/ 0 w 1921258"/>
              <a:gd name="connsiteY0" fmla="*/ 0 h 4376737"/>
              <a:gd name="connsiteX1" fmla="*/ 1921258 w 1921258"/>
              <a:gd name="connsiteY1" fmla="*/ 0 h 4376737"/>
              <a:gd name="connsiteX2" fmla="*/ 1921258 w 1921258"/>
              <a:gd name="connsiteY2" fmla="*/ 4376737 h 4376737"/>
              <a:gd name="connsiteX3" fmla="*/ 0 w 1921258"/>
              <a:gd name="connsiteY3" fmla="*/ 4376737 h 437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58" h="4376737">
                <a:moveTo>
                  <a:pt x="0" y="0"/>
                </a:moveTo>
                <a:lnTo>
                  <a:pt x="1921258" y="0"/>
                </a:lnTo>
                <a:lnTo>
                  <a:pt x="1921258" y="4376737"/>
                </a:lnTo>
                <a:lnTo>
                  <a:pt x="0" y="4376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6FC62-0D29-4AB4-A866-E5DF6654081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1751" y="5121693"/>
            <a:ext cx="2483523" cy="3667126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EA8446A-B0D9-47B3-9D07-FC91721D03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34" y="1345725"/>
            <a:ext cx="5096588" cy="854552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806D6EB-7E95-44EC-9C49-5C0DD97EC10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794437" y="1345725"/>
            <a:ext cx="5096588" cy="854552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794913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D824BA-6789-4656-BC8F-B17AECC0DACD}"/>
              </a:ext>
            </a:extLst>
          </p:cNvPr>
          <p:cNvSpPr/>
          <p:nvPr/>
        </p:nvSpPr>
        <p:spPr>
          <a:xfrm>
            <a:off x="651751" y="4184017"/>
            <a:ext cx="14239279" cy="5175884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B1FDA1-BBD6-41FA-8D9D-315CC67A2EB1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570334" y="2372612"/>
            <a:ext cx="8812426" cy="1773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999275-F56B-4B15-B1EC-8C79C46FF37C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FC12AC0-3BAB-4389-AD48-421F62F8F4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22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D824BA-6789-4656-BC8F-B17AECC0DACD}"/>
              </a:ext>
            </a:extLst>
          </p:cNvPr>
          <p:cNvSpPr/>
          <p:nvPr/>
        </p:nvSpPr>
        <p:spPr>
          <a:xfrm>
            <a:off x="651751" y="4184017"/>
            <a:ext cx="14239279" cy="5175884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7B03FB-3DDD-43D5-937D-82E8E76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999275-F56B-4B15-B1EC-8C79C46FF37C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FC12AC0-3BAB-4389-AD48-421F62F8F4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99B2442-5801-459F-9957-C8284E3056A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0334" y="2372612"/>
            <a:ext cx="4442818" cy="1773529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765"/>
              </a:spcBef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6D4F889-9E9E-4C74-B59F-BB65D16C6352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9142692" y="2349289"/>
            <a:ext cx="4442818" cy="1773529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spcBef>
                <a:spcPts val="765"/>
              </a:spcBef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22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D969-0998-492E-B4DA-2600AA8C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D9486A-B98E-4B57-8D8A-06E1859A7223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D8A3E1F-620B-4CA3-97C7-68562D78F5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9A521-98E2-43CC-85CA-3FEC60A7E68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82332" y="2349290"/>
            <a:ext cx="3131225" cy="4435474"/>
          </a:xfrm>
          <a:solidFill>
            <a:schemeClr val="bg2"/>
          </a:solidFill>
        </p:spPr>
        <p:txBody>
          <a:bodyPr lIns="182880" tIns="182880" rIns="182880" bIns="182880"/>
          <a:lstStyle>
            <a:lvl1pPr marL="0" indent="0">
              <a:spcAft>
                <a:spcPts val="0"/>
              </a:spcAft>
              <a:buFontTx/>
              <a:buNone/>
              <a:defRPr lang="en-US" sz="7650" b="0" dirty="0" smtClean="0">
                <a:solidFill>
                  <a:schemeClr val="tx1"/>
                </a:solidFill>
                <a:latin typeface="Calibre Light" panose="020B03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765"/>
              </a:spcAft>
              <a:defRPr lang="en-US" sz="2805" dirty="0" smtClean="0">
                <a:solidFill>
                  <a:schemeClr val="tx1"/>
                </a:solidFill>
                <a:latin typeface="Calibre Light" panose="020B0303030202060203" pitchFamily="34" charset="0"/>
                <a:ea typeface="+mn-ea"/>
                <a:cs typeface="+mn-cs"/>
              </a:defRPr>
            </a:lvl2pPr>
            <a:lvl3pPr marL="0" indent="0">
              <a:spcBef>
                <a:spcPts val="4335"/>
              </a:spcBef>
              <a:spcAft>
                <a:spcPts val="765"/>
              </a:spcAft>
              <a:buFontTx/>
              <a:buNone/>
              <a:defRPr lang="en-US" sz="204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3pPr>
            <a:lvl4pPr marL="221513">
              <a:spcBef>
                <a:spcPts val="383"/>
              </a:spcBef>
              <a:spcAft>
                <a:spcPts val="383"/>
              </a:spcAft>
              <a:defRPr lang="en-US" sz="1530" b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4685" indent="-218599">
              <a:spcBef>
                <a:spcPts val="76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Calibre" panose="020B05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#value</a:t>
            </a:r>
          </a:p>
          <a:p>
            <a:pPr lvl="1"/>
            <a:r>
              <a:rPr lang="en-US"/>
              <a:t>unit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4B3BC16-5A21-484A-8BE9-CBF682C7A0F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855095" y="2349288"/>
            <a:ext cx="3131225" cy="4435474"/>
          </a:xfrm>
          <a:solidFill>
            <a:schemeClr val="tx1"/>
          </a:solidFill>
        </p:spPr>
        <p:txBody>
          <a:bodyPr lIns="182880" tIns="182880" rIns="182880" bIns="182880"/>
          <a:lstStyle>
            <a:lvl1pPr marL="0" indent="0">
              <a:spcAft>
                <a:spcPts val="0"/>
              </a:spcAft>
              <a:buFontTx/>
              <a:buNone/>
              <a:defRPr lang="en-US" sz="7650" b="0" dirty="0" smtClean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765"/>
              </a:spcAft>
              <a:defRPr lang="en-US" sz="2805" dirty="0" smtClean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lvl2pPr>
            <a:lvl3pPr marL="0" indent="0">
              <a:spcBef>
                <a:spcPts val="4335"/>
              </a:spcBef>
              <a:spcAft>
                <a:spcPts val="765"/>
              </a:spcAft>
              <a:buFontTx/>
              <a:buNone/>
              <a:defRPr lang="en-US" sz="2040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3pPr>
            <a:lvl4pPr marL="221513">
              <a:spcBef>
                <a:spcPts val="383"/>
              </a:spcBef>
              <a:spcAft>
                <a:spcPts val="383"/>
              </a:spcAft>
              <a:buClr>
                <a:schemeClr val="bg1"/>
              </a:buClr>
              <a:defRPr lang="en-US" sz="1530" b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54685" indent="-218599">
              <a:spcBef>
                <a:spcPts val="76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bg1"/>
                </a:solidFill>
                <a:latin typeface="Calibre" panose="020B0503030202060203" pitchFamily="34" charset="0"/>
                <a:ea typeface="+mn-ea"/>
                <a:cs typeface="+mn-cs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#value</a:t>
            </a:r>
          </a:p>
          <a:p>
            <a:pPr lvl="1"/>
            <a:r>
              <a:rPr lang="en-US"/>
              <a:t>unit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544D5E3-0BBB-4F91-BE66-4EFDE9562E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1129503" y="2349288"/>
            <a:ext cx="3131225" cy="4435474"/>
          </a:xfrm>
          <a:solidFill>
            <a:schemeClr val="tx2"/>
          </a:solidFill>
        </p:spPr>
        <p:txBody>
          <a:bodyPr lIns="182880" tIns="182880" rIns="182880" bIns="182880"/>
          <a:lstStyle>
            <a:lvl1pPr marL="0" indent="0">
              <a:spcAft>
                <a:spcPts val="0"/>
              </a:spcAft>
              <a:buFontTx/>
              <a:buNone/>
              <a:defRPr lang="en-US" sz="7650" b="0" dirty="0" smtClean="0">
                <a:solidFill>
                  <a:schemeClr val="tx1"/>
                </a:solidFill>
                <a:latin typeface="Calibre Light" panose="020B0303030202060203" pitchFamily="34" charset="0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765"/>
              </a:spcAft>
              <a:defRPr lang="en-US" sz="2805" dirty="0" smtClean="0">
                <a:solidFill>
                  <a:schemeClr val="tx1"/>
                </a:solidFill>
                <a:latin typeface="Calibre Light" panose="020B0303030202060203" pitchFamily="34" charset="0"/>
                <a:ea typeface="+mn-ea"/>
                <a:cs typeface="+mn-cs"/>
              </a:defRPr>
            </a:lvl2pPr>
            <a:lvl3pPr marL="0" indent="0">
              <a:spcBef>
                <a:spcPts val="4335"/>
              </a:spcBef>
              <a:spcAft>
                <a:spcPts val="765"/>
              </a:spcAft>
              <a:buFontTx/>
              <a:buNone/>
              <a:defRPr lang="en-US" sz="204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3pPr>
            <a:lvl4pPr marL="221513">
              <a:spcBef>
                <a:spcPts val="383"/>
              </a:spcBef>
              <a:spcAft>
                <a:spcPts val="383"/>
              </a:spcAft>
              <a:defRPr lang="en-US" sz="1530" b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4685" indent="-218599">
              <a:spcBef>
                <a:spcPts val="76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Calibre" panose="020B0503030202060203" pitchFamily="34" charset="0"/>
                <a:ea typeface="+mn-ea"/>
                <a:cs typeface="+mn-cs"/>
              </a:defRPr>
            </a:lvl5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7pPr>
            <a:lvl8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r>
              <a:rPr lang="en-US"/>
              <a:t>#value</a:t>
            </a:r>
          </a:p>
          <a:p>
            <a:pPr lvl="1"/>
            <a:r>
              <a:rPr lang="en-US"/>
              <a:t>unit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0610A3B-99C8-49E0-B612-213D17F205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06024" y="7308829"/>
            <a:ext cx="9098160" cy="778675"/>
          </a:xfrm>
        </p:spPr>
        <p:txBody>
          <a:bodyPr tIns="100584"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2360038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B6C5592-E75B-4F66-82B4-AE2E36476FDD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653100" y="2905760"/>
            <a:ext cx="2008275" cy="275616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B7E7880-B55C-4D04-BAEB-85955CA98962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3098430" y="2905760"/>
            <a:ext cx="2008275" cy="275616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2E1760B-9CF3-448D-86DD-6A7FB6C6379B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5543760" y="2905760"/>
            <a:ext cx="2008275" cy="275616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9D1C2352-316D-4B0F-BAC8-C9C4EAEAAC06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989090" y="2905760"/>
            <a:ext cx="2008275" cy="275616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15FDFA6-6DF2-49E3-AA9F-CE687A266AD5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0434420" y="2905760"/>
            <a:ext cx="2008275" cy="275616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FBE5FE07-240C-4FF1-9454-BD534F816F56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12879748" y="2905760"/>
            <a:ext cx="2008275" cy="2756160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655220C0-89C2-4ABD-95E5-C4A7EEE5197D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641611" y="6783436"/>
            <a:ext cx="2008275" cy="2753417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F4E0410B-D78F-4EAB-8880-2649BFE3CD0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3086941" y="6783436"/>
            <a:ext cx="2008275" cy="2753417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EDC8F29C-7560-4B79-8BB1-197EBB3626A8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5532271" y="6783436"/>
            <a:ext cx="2008275" cy="2753417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0A11A1C4-8D7C-4A6E-A90E-4A14FED7766A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7977601" y="6783436"/>
            <a:ext cx="2008275" cy="2753417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4D169E71-15A5-4A4A-B740-2B215BFA104D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10422931" y="6783436"/>
            <a:ext cx="2008275" cy="2753417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558C07C3-48E4-4592-B304-8FD05807473D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12868259" y="6783436"/>
            <a:ext cx="2008275" cy="2753417"/>
          </a:xfrm>
          <a:custGeom>
            <a:avLst/>
            <a:gdLst>
              <a:gd name="connsiteX0" fmla="*/ 0 w 1575118"/>
              <a:gd name="connsiteY0" fmla="*/ 0 h 1752302"/>
              <a:gd name="connsiteX1" fmla="*/ 1575118 w 1575118"/>
              <a:gd name="connsiteY1" fmla="*/ 0 h 1752302"/>
              <a:gd name="connsiteX2" fmla="*/ 1575118 w 1575118"/>
              <a:gd name="connsiteY2" fmla="*/ 1752302 h 1752302"/>
              <a:gd name="connsiteX3" fmla="*/ 0 w 1575118"/>
              <a:gd name="connsiteY3" fmla="*/ 1752302 h 175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5118" h="1752302">
                <a:moveTo>
                  <a:pt x="0" y="0"/>
                </a:moveTo>
                <a:lnTo>
                  <a:pt x="1575118" y="0"/>
                </a:lnTo>
                <a:lnTo>
                  <a:pt x="1575118" y="1752302"/>
                </a:lnTo>
                <a:lnTo>
                  <a:pt x="0" y="1752302"/>
                </a:ln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72000" tIns="72000" rIns="72000" bIns="72000">
            <a:noAutofit/>
          </a:bodyPr>
          <a:lstStyle>
            <a:lvl1pPr>
              <a:spcAft>
                <a:spcPts val="765"/>
              </a:spcAft>
              <a:defRPr sz="1148" cap="all" baseline="0">
                <a:latin typeface="Calibre Semibold" panose="020B0703030202060203" pitchFamily="34" charset="0"/>
              </a:defRPr>
            </a:lvl1pPr>
            <a:lvl2pPr>
              <a:spcAft>
                <a:spcPts val="765"/>
              </a:spcAft>
              <a:defRPr sz="1148"/>
            </a:lvl2pPr>
            <a:lvl3pPr>
              <a:spcBef>
                <a:spcPts val="255"/>
              </a:spcBef>
              <a:spcAft>
                <a:spcPts val="255"/>
              </a:spcAft>
              <a:defRPr sz="1020"/>
            </a:lvl3pPr>
            <a:lvl4pPr>
              <a:spcBef>
                <a:spcPts val="255"/>
              </a:spcBef>
              <a:spcAft>
                <a:spcPts val="255"/>
              </a:spcAft>
              <a:defRPr sz="1020"/>
            </a:lvl4pPr>
            <a:lvl5pPr>
              <a:defRPr sz="1020"/>
            </a:lvl5pPr>
          </a:lstStyle>
          <a:p>
            <a:pPr lvl="0"/>
            <a:r>
              <a:rPr lang="en-US"/>
              <a:t>subtitle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4F926D-EE6D-49B2-A725-E588891625EF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51482CA-4921-47D7-96DE-2684BD1497E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39A247-1642-4106-84E6-7975F4FC49F1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3308BA-CAEE-493C-B380-CDF28061AD23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12C2254-204A-4258-9C41-3E7B5040E7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24108" y="1350434"/>
            <a:ext cx="3135271" cy="843828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8101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+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3A32D-AE24-47B3-9C46-EFB66351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BAF315-2652-4EA0-B884-B7477DB1C5C0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E6898C-B419-4C3E-AC33-482DE44DE0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E8C44E-54BC-4BA2-B015-BB756AD66286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89EC21-C749-48F0-8E76-C911DCFD4313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68787-7C61-419D-9A62-46599494E3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51751" y="5121694"/>
            <a:ext cx="2483523" cy="3667124"/>
          </a:xfrm>
        </p:spPr>
        <p:txBody>
          <a:bodyPr/>
          <a:lstStyle>
            <a:lvl1pPr>
              <a:spcBef>
                <a:spcPts val="765"/>
              </a:spcBef>
              <a:spcAft>
                <a:spcPts val="0"/>
              </a:spcAft>
              <a:defRPr sz="1339">
                <a:latin typeface="Calibre Semibold" panose="020B0703030202060203" pitchFamily="34" charset="0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sz="1339">
                <a:latin typeface="+mn-lt"/>
              </a:defRPr>
            </a:lvl2pPr>
            <a:lvl3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sz="1339">
                <a:latin typeface="+mn-lt"/>
              </a:defRPr>
            </a:lvl3pPr>
            <a:lvl4pPr>
              <a:defRPr sz="1339">
                <a:latin typeface="+mn-lt"/>
              </a:defRPr>
            </a:lvl4pPr>
            <a:lvl5pPr>
              <a:defRPr sz="1339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420500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Cov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F222E5-437D-4D26-94F0-6DA259B59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0334" y="2356273"/>
            <a:ext cx="10320695" cy="70036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0443A-8339-4B27-B4A9-FF02F1201B4A}"/>
              </a:ext>
            </a:extLst>
          </p:cNvPr>
          <p:cNvCxnSpPr>
            <a:cxnSpLocks/>
          </p:cNvCxnSpPr>
          <p:nvPr/>
        </p:nvCxnSpPr>
        <p:spPr>
          <a:xfrm>
            <a:off x="4570333" y="882125"/>
            <a:ext cx="8362218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older 3">
            <a:extLst>
              <a:ext uri="{FF2B5EF4-FFF2-40B4-BE49-F238E27FC236}">
                <a16:creationId xmlns:a16="http://schemas.microsoft.com/office/drawing/2014/main" id="{76276979-8C48-B54F-A483-0C1D538B41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1747" y="9118346"/>
            <a:ext cx="1829754" cy="604413"/>
          </a:xfrm>
          <a:prstGeom prst="rect">
            <a:avLst/>
          </a:prstGeom>
        </p:spPr>
        <p:txBody>
          <a:bodyPr lIns="0" tIns="0" rIns="0" bIns="0"/>
          <a:lstStyle>
            <a:lvl1pPr marL="0" marR="0" indent="0" defTabSz="706977" eaLnBrk="1" fontAlgn="auto" latinLnBrk="0" hangingPunct="1">
              <a:lnSpc>
                <a:spcPts val="21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339" b="0" kern="1200" spc="-4" dirty="0" err="1" smtClean="0">
                <a:solidFill>
                  <a:schemeClr val="accent6"/>
                </a:solidFill>
                <a:latin typeface="Space Mono" panose="02000509040000020004" pitchFamily="49" charset="0"/>
                <a:ea typeface="+mn-ea"/>
                <a:cs typeface="Space Mono" panose="02000509040000020004" pitchFamily="49" charset="0"/>
              </a:defRPr>
            </a:lvl1pPr>
          </a:lstStyle>
          <a:p>
            <a:r>
              <a:rPr lang="en-GB"/>
              <a:t>21 JANUARY 2021</a:t>
            </a:r>
          </a:p>
          <a:p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B9FA0E-E9B2-48CD-AB3E-621C2381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75" y="2270861"/>
            <a:ext cx="3787019" cy="2830519"/>
          </a:xfrm>
        </p:spPr>
        <p:txBody>
          <a:bodyPr/>
          <a:lstStyle>
            <a:lvl1pPr>
              <a:lnSpc>
                <a:spcPct val="85000"/>
              </a:lnSpc>
              <a:defRPr sz="561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D9956ED-0AB6-478A-B82C-B67610F4E3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1748" y="6056096"/>
            <a:ext cx="3789045" cy="1646030"/>
          </a:xfrm>
        </p:spPr>
        <p:txBody>
          <a:bodyPr tIns="0">
            <a:noAutofit/>
          </a:bodyPr>
          <a:lstStyle>
            <a:lvl1pPr>
              <a:spcAft>
                <a:spcPts val="0"/>
              </a:spcAft>
              <a:defRPr sz="2168">
                <a:solidFill>
                  <a:schemeClr val="tx1"/>
                </a:solidFill>
                <a:latin typeface="+mn-lt"/>
              </a:defRPr>
            </a:lvl1pPr>
            <a:lvl2pPr>
              <a:defRPr sz="2168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168" b="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402F92-C298-4C9D-B165-225CA6300EEC}"/>
              </a:ext>
            </a:extLst>
          </p:cNvPr>
          <p:cNvSpPr/>
          <p:nvPr/>
        </p:nvSpPr>
        <p:spPr>
          <a:xfrm>
            <a:off x="1" y="1"/>
            <a:ext cx="4570333" cy="160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B0BCD-EAB1-45D2-A4D5-707DEFFCD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651" y="707099"/>
            <a:ext cx="1174847" cy="3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F38191-F8DB-434F-8E40-C9B0A013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E17F13-D7F5-4088-A91F-EA365096CE0D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894705-220F-47BA-82F8-92D2B8CE9B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0E227-8DDD-4953-ABFE-BABD2F417922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F32A75-71FA-4422-A707-1A6BE60C032B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4292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2 headings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27EB46-552C-43E9-94FE-A48899698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49" y="2349290"/>
            <a:ext cx="3789045" cy="194415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66F549-E6BC-485C-8345-A1517D7B96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70336" y="4184017"/>
            <a:ext cx="2468965" cy="51758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C862590-6E5A-43FE-A751-C522E3C319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83400" y="4184017"/>
            <a:ext cx="2468965" cy="51758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02C9E1-B4E2-470F-9645-8F1278B05060}"/>
              </a:ext>
            </a:extLst>
          </p:cNvPr>
          <p:cNvSpPr/>
          <p:nvPr/>
        </p:nvSpPr>
        <p:spPr>
          <a:xfrm>
            <a:off x="0" y="0"/>
            <a:ext cx="641611" cy="1005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D4B31F-556B-4568-B012-8FAD1868AB60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143C2D-3C47-4529-9660-F31D6D37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2D4F75-ECA3-4733-8E75-CAA980608D7D}"/>
              </a:ext>
            </a:extLst>
          </p:cNvPr>
          <p:cNvSpPr/>
          <p:nvPr/>
        </p:nvSpPr>
        <p:spPr>
          <a:xfrm>
            <a:off x="0" y="0"/>
            <a:ext cx="641611" cy="1005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454C04-584F-4F08-8D58-4F57D67D33DC}"/>
              </a:ext>
            </a:extLst>
          </p:cNvPr>
          <p:cNvSpPr/>
          <p:nvPr/>
        </p:nvSpPr>
        <p:spPr>
          <a:xfrm>
            <a:off x="0" y="0"/>
            <a:ext cx="641611" cy="1005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5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1EBE532-EFA8-4072-BB79-FA6F629B6A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34" y="1345724"/>
            <a:ext cx="5096588" cy="1038740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3A7D399-A086-4CD7-ABC7-CC11C79064E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794437" y="1345724"/>
            <a:ext cx="5096588" cy="1038740"/>
          </a:xfrm>
        </p:spPr>
        <p:txBody>
          <a:bodyPr/>
          <a:lstStyle>
            <a:lvl1pPr>
              <a:spcAft>
                <a:spcPts val="765"/>
              </a:spcAft>
              <a:defRPr lang="en-US" sz="1913" b="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1pPr>
            <a:lvl2pPr>
              <a:spcBef>
                <a:spcPts val="383"/>
              </a:spcBef>
              <a:spcAft>
                <a:spcPts val="383"/>
              </a:spcAft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8599" indent="-218599">
              <a:buFont typeface="Calibre" panose="020B0503030202060203" pitchFamily="34" charset="0"/>
              <a:buChar char="–"/>
              <a:defRPr lang="en-US" sz="153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4685">
              <a:defRPr lang="en-US" sz="153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765"/>
              </a:spcBef>
              <a:spcAft>
                <a:spcPts val="0"/>
              </a:spcAft>
              <a:buFontTx/>
              <a:buNone/>
              <a:defRPr lang="en-US" sz="1530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5pPr>
            <a:lvl6pPr>
              <a:defRPr lang="en-US" sz="1339" dirty="0" smtClean="0">
                <a:solidFill>
                  <a:schemeClr val="tx1"/>
                </a:solidFill>
                <a:latin typeface="Calibre Semibold" panose="020B0703030202060203" pitchFamily="34" charset="0"/>
                <a:ea typeface="+mn-ea"/>
                <a:cs typeface="+mn-cs"/>
              </a:defRPr>
            </a:lvl6pPr>
            <a:lvl7pPr>
              <a:spcBef>
                <a:spcPts val="383"/>
              </a:spcBef>
              <a:spcAft>
                <a:spcPts val="383"/>
              </a:spcAft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599" indent="-218599">
              <a:spcBef>
                <a:spcPts val="255"/>
              </a:spcBef>
              <a:spcAft>
                <a:spcPts val="0"/>
              </a:spcAft>
              <a:buFont typeface="Calibre" panose="020B0503030202060203" pitchFamily="34" charset="0"/>
              <a:buChar char="–"/>
              <a:defRPr lang="en-US" sz="1339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spcBef>
                <a:spcPts val="255"/>
              </a:spcBef>
              <a:defRPr/>
            </a:lvl9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758797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3A32D-AE24-47B3-9C46-EFB66351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BAF315-2652-4EA0-B884-B7477DB1C5C0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E6898C-B419-4C3E-AC33-482DE44DE0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59293" y="1404780"/>
            <a:ext cx="2469356" cy="267935"/>
          </a:xfrm>
        </p:spPr>
        <p:txBody>
          <a:bodyPr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339" cap="all" baseline="0">
                <a:latin typeface="Calibre Medium" panose="020B0603030202060203" pitchFamily="34" charset="0"/>
              </a:defRPr>
            </a:lvl1pPr>
          </a:lstStyle>
          <a:p>
            <a:pPr lvl="0"/>
            <a:r>
              <a:rPr lang="en-US"/>
              <a:t>NAVIGATION </a:t>
            </a:r>
            <a:r>
              <a:rPr lang="en-US" err="1"/>
              <a:t>HEADer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17063-8340-42F5-BEAC-932840B668E9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745BCC-16B0-436E-8F54-2B89ADF4EB36}"/>
              </a:ext>
            </a:extLst>
          </p:cNvPr>
          <p:cNvCxnSpPr>
            <a:cxnSpLocks/>
          </p:cNvCxnSpPr>
          <p:nvPr/>
        </p:nvCxnSpPr>
        <p:spPr>
          <a:xfrm flipH="1">
            <a:off x="641611" y="1499727"/>
            <a:ext cx="1188142" cy="0"/>
          </a:xfrm>
          <a:prstGeom prst="line">
            <a:avLst/>
          </a:prstGeom>
          <a:ln w="2540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476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435254"/>
                </a:solidFill>
                <a:latin typeface="Financier Display"/>
                <a:cs typeface="Financier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91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2623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B8CA2-6832-4E47-98A1-2EABBCE00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1646238"/>
            <a:ext cx="11658600" cy="35020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E8A4C0-54C5-478F-8F89-0A3755642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3100" y="5283200"/>
            <a:ext cx="11658600" cy="2428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07758B-89B8-4C49-A5A8-B2EE1BE7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B01118-03AA-4EDA-A175-B0A7CDB2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E509B8-48DD-4FB3-857C-16210919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689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81A97-21CF-4F0C-A036-A592ED72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8" y="534988"/>
            <a:ext cx="13408025" cy="19446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540939-F582-459D-862C-18538BCD2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388" y="2678113"/>
            <a:ext cx="13408025" cy="638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C02F94-519E-4BD8-9442-77950692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072775-14C1-43DD-8671-0AE968103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31D72D-393B-4CC3-A2CA-EA67D7F3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5089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263AA-57B8-4CBA-A9FE-1BE3970A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0" y="2508250"/>
            <a:ext cx="13408025" cy="4183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3E17C3-7404-4F6B-A4E5-FBCE9436F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50" y="6731000"/>
            <a:ext cx="13408025" cy="220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44CAB-083B-4483-8F06-A88CD839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C5010A-AE1F-4489-A89A-E3941933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5E290C-DB6F-4FD4-A619-9D7554CD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94090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9D86E-F36B-4CD5-9A6F-5B751616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8" y="534988"/>
            <a:ext cx="13408025" cy="19446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A068F2-6048-48E3-991B-7215B3EEE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8388" y="2678113"/>
            <a:ext cx="6627812" cy="638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0A06C1-861A-40B1-8661-AA08F32A0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8600" y="2678113"/>
            <a:ext cx="6627813" cy="638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9D0AD5-FD71-441C-B835-4B1BBF56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E650D1-E98B-4A91-B394-16616F3B0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10E939-E506-4AA9-94AF-D25D9DAD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6739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2A977-43AD-400B-BC84-3F6D3BCC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534988"/>
            <a:ext cx="13408025" cy="19446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2349F6-7949-43E8-9252-08F54F550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975" y="2465388"/>
            <a:ext cx="6577013" cy="12080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095894-89D1-4CD0-9B52-57BB761ED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975" y="3673475"/>
            <a:ext cx="6577013" cy="5405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5FECED-716D-49C3-9464-BE9D387A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9238" y="2465388"/>
            <a:ext cx="6608762" cy="12080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4D2401-5B68-4508-A73D-69EB875BC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69238" y="3673475"/>
            <a:ext cx="6608762" cy="5405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AAE912-E12D-4380-9E5D-B062AF3C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2642F23-A786-47D0-8AD0-1F60AB6E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D2CE2C6-BD7B-4A0C-8BDC-39F7E9242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772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190B2A-4A03-4442-BCB9-881FECD2D9D6}"/>
              </a:ext>
            </a:extLst>
          </p:cNvPr>
          <p:cNvCxnSpPr>
            <a:cxnSpLocks/>
          </p:cNvCxnSpPr>
          <p:nvPr/>
        </p:nvCxnSpPr>
        <p:spPr>
          <a:xfrm flipH="1">
            <a:off x="3264814" y="2658886"/>
            <a:ext cx="5747005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603E8E9-3E6F-4875-89EC-2887A614A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49" y="2349290"/>
            <a:ext cx="2483524" cy="19441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E8ABA-C8B2-4972-8417-C82FB15B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6462" y="2349290"/>
            <a:ext cx="3761268" cy="6270201"/>
          </a:xfrm>
        </p:spPr>
        <p:txBody>
          <a:bodyPr/>
          <a:lstStyle>
            <a:lvl1pPr marL="459463" indent="-459463">
              <a:lnSpc>
                <a:spcPct val="100000"/>
              </a:lnSpc>
              <a:spcBef>
                <a:spcPts val="0"/>
              </a:spcBef>
              <a:spcAft>
                <a:spcPts val="765"/>
              </a:spcAft>
              <a:buFontTx/>
              <a:buNone/>
              <a:tabLst>
                <a:tab pos="459463" algn="l"/>
              </a:tabLst>
              <a:defRPr sz="204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549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C8A78-8179-4726-9BCC-04BDA4F8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8" y="534988"/>
            <a:ext cx="13408025" cy="19446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BCC89BF-BFF2-473E-ABA4-5A8C720E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9AE694-5D9E-44A7-9AD6-88AEF961C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AAC2AB7-42A0-49B6-A604-CE6F126D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84084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3DF23E-6A8B-424A-BA01-7A5170E2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B08095-98B7-45F4-8D58-CADD2740D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1F599C-89D2-4244-A200-EF92024A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9561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CEB30-A550-4B8D-9FEF-22BE5684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669925"/>
            <a:ext cx="5014913" cy="23479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F93C65-18F9-4D1D-8647-987A33AFF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763" y="1447800"/>
            <a:ext cx="7869237" cy="71485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382784-8AA0-4B35-9E60-F7B476291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9975" y="3017838"/>
            <a:ext cx="5014913" cy="5589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6E498A-6585-4B66-BBB0-121AB9ADC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D7EFB2-55A5-4B3A-8BB3-B1C758CB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16462E-A0D2-4E45-96F1-1F170B58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8682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4AB79-1DC4-4661-9002-1B22B517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669925"/>
            <a:ext cx="5014913" cy="23479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8ABC17-FDA0-4A86-BEA2-EB6CBE872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8763" y="1447800"/>
            <a:ext cx="7869237" cy="7148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9C6DBC-2CF0-4948-9AED-EDB254F19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9975" y="3017838"/>
            <a:ext cx="5014913" cy="5589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82173E-FCC0-4D2D-A75A-27A420FF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6638FF-E6D3-4527-8BE2-BBD0739A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FD1185-BB9E-4238-B52D-82B7BD9CA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9955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E1ACB-E6C8-4550-A232-7688CEEAF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8" y="534988"/>
            <a:ext cx="13408025" cy="19446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AF0DDB-5885-4428-B66D-96EBEC1AC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8388" y="2678113"/>
            <a:ext cx="13408025" cy="6381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BDFF95-787A-4FC8-8D43-3308C227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79F0DB-DA13-4FAB-8BDE-D82FF4BE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267FC4-A729-4F87-A4DB-D14DE05D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55057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2193D60-8270-49AD-B5D7-9DA4F347A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25200" y="534988"/>
            <a:ext cx="3351213" cy="852487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2D89D4-1753-4944-8F71-2A6EB5143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8388" y="534988"/>
            <a:ext cx="9904412" cy="8524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34AD83-73DB-488D-9D76-856BC7BD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88" y="9323388"/>
            <a:ext cx="3497262" cy="534987"/>
          </a:xfrm>
          <a:prstGeom prst="rect">
            <a:avLst/>
          </a:prstGeom>
        </p:spPr>
        <p:txBody>
          <a:bodyPr/>
          <a:lstStyle/>
          <a:p>
            <a:fld id="{DE9D84A9-BF9E-4445-9193-D736A5B140C6}" type="datetimeFigureOut">
              <a:rPr lang="es-CL" smtClean="0"/>
              <a:t>29-01-2025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199164-4693-4527-B87E-1C9B94030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9850" y="9323388"/>
            <a:ext cx="5245100" cy="534987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3897CD-DFE1-4BB8-94C7-4AE3AB4E2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9150" y="9323388"/>
            <a:ext cx="3497263" cy="534987"/>
          </a:xfrm>
          <a:prstGeom prst="rect">
            <a:avLst/>
          </a:prstGeom>
        </p:spPr>
        <p:txBody>
          <a:bodyPr/>
          <a:lstStyle/>
          <a:p>
            <a:fld id="{E33F6487-3271-4C55-93C5-4105FD4851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857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genda 1 Dark">
    <p:bg>
      <p:bgPr>
        <a:solidFill>
          <a:srgbClr val="012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190B2A-4A03-4442-BCB9-881FECD2D9D6}"/>
              </a:ext>
            </a:extLst>
          </p:cNvPr>
          <p:cNvCxnSpPr>
            <a:cxnSpLocks/>
          </p:cNvCxnSpPr>
          <p:nvPr/>
        </p:nvCxnSpPr>
        <p:spPr>
          <a:xfrm flipH="1">
            <a:off x="3264814" y="2658886"/>
            <a:ext cx="5747005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603E8E9-3E6F-4875-89EC-2887A614A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49" y="2349290"/>
            <a:ext cx="2483524" cy="19441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E8ABA-C8B2-4972-8417-C82FB15B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6462" y="2349290"/>
            <a:ext cx="3761268" cy="6270201"/>
          </a:xfrm>
        </p:spPr>
        <p:txBody>
          <a:bodyPr/>
          <a:lstStyle>
            <a:lvl1pPr marL="459463" indent="-459463">
              <a:lnSpc>
                <a:spcPct val="100000"/>
              </a:lnSpc>
              <a:spcBef>
                <a:spcPts val="0"/>
              </a:spcBef>
              <a:spcAft>
                <a:spcPts val="765"/>
              </a:spcAft>
              <a:buFontTx/>
              <a:buNone/>
              <a:tabLst>
                <a:tab pos="459463" algn="l"/>
              </a:tabLst>
              <a:defRPr sz="204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EE95C-17B0-474E-86B9-86CE4D5CE658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834A5-DF51-4D0D-B974-EB0F420A2288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72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gend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190B2A-4A03-4442-BCB9-881FECD2D9D6}"/>
              </a:ext>
            </a:extLst>
          </p:cNvPr>
          <p:cNvCxnSpPr>
            <a:cxnSpLocks/>
          </p:cNvCxnSpPr>
          <p:nvPr/>
        </p:nvCxnSpPr>
        <p:spPr>
          <a:xfrm flipH="1">
            <a:off x="4558797" y="2658886"/>
            <a:ext cx="10332230" cy="0"/>
          </a:xfrm>
          <a:prstGeom prst="line">
            <a:avLst/>
          </a:prstGeom>
          <a:ln w="31750">
            <a:solidFill>
              <a:srgbClr val="17E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603E8E9-3E6F-4875-89EC-2887A614A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49" y="2349290"/>
            <a:ext cx="2483524" cy="19441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E8ABA-C8B2-4972-8417-C82FB15B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333" y="6022428"/>
            <a:ext cx="3789045" cy="3337473"/>
          </a:xfrm>
        </p:spPr>
        <p:txBody>
          <a:bodyPr/>
          <a:lstStyle>
            <a:lvl1pPr marL="459463" indent="-459463">
              <a:lnSpc>
                <a:spcPct val="100000"/>
              </a:lnSpc>
              <a:spcBef>
                <a:spcPts val="0"/>
              </a:spcBef>
              <a:spcAft>
                <a:spcPts val="765"/>
              </a:spcAft>
              <a:buFontTx/>
              <a:buNone/>
              <a:tabLst>
                <a:tab pos="459463" algn="l"/>
              </a:tabLst>
              <a:defRPr sz="204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3958F2-CFDC-49E0-9CC5-18230F9D5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6463" y="6022428"/>
            <a:ext cx="3789045" cy="3337473"/>
          </a:xfrm>
        </p:spPr>
        <p:txBody>
          <a:bodyPr/>
          <a:lstStyle>
            <a:lvl1pPr marL="459463" indent="-459463">
              <a:lnSpc>
                <a:spcPct val="100000"/>
              </a:lnSpc>
              <a:spcBef>
                <a:spcPts val="0"/>
              </a:spcBef>
              <a:spcAft>
                <a:spcPts val="765"/>
              </a:spcAft>
              <a:buFontTx/>
              <a:buNone/>
              <a:tabLst>
                <a:tab pos="459463" algn="l"/>
              </a:tabLst>
              <a:defRPr sz="204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534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A9727837-E2B5-42C2-9C90-38571616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49" y="2349290"/>
            <a:ext cx="3789045" cy="19441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593EE55-8927-4040-B221-77F999836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333" y="2349290"/>
            <a:ext cx="4442817" cy="6270201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US"/>
              <a:t>Heading 1</a:t>
            </a:r>
          </a:p>
          <a:p>
            <a:pPr lvl="1"/>
            <a:r>
              <a:rPr lang="en-US"/>
              <a:t>Heading 2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Body Bullet</a:t>
            </a:r>
          </a:p>
          <a:p>
            <a:pPr lvl="4"/>
            <a:r>
              <a:rPr lang="en-US"/>
              <a:t>Body Bullet 2</a:t>
            </a:r>
          </a:p>
          <a:p>
            <a:pPr lvl="5"/>
            <a:r>
              <a:rPr lang="en-US"/>
              <a:t>Heading 3</a:t>
            </a:r>
          </a:p>
          <a:p>
            <a:pPr lvl="6"/>
            <a:r>
              <a:rPr lang="en-US"/>
              <a:t>Caption</a:t>
            </a:r>
          </a:p>
          <a:p>
            <a:pPr lvl="7"/>
            <a:r>
              <a:rPr lang="en-US"/>
              <a:t>Caption copy</a:t>
            </a:r>
          </a:p>
          <a:p>
            <a:pPr lvl="8"/>
            <a:r>
              <a:rPr lang="en-US"/>
              <a:t>Caption bullet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5EDC6-6E44-4FEB-ADC2-DD75954004E7}"/>
              </a:ext>
            </a:extLst>
          </p:cNvPr>
          <p:cNvSpPr txBox="1"/>
          <p:nvPr/>
        </p:nvSpPr>
        <p:spPr>
          <a:xfrm>
            <a:off x="66171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defTabSz="1165860" rtl="0" eaLnBrk="1" latinLnBrk="0" hangingPunct="1"/>
            <a:r>
              <a:rPr lang="en-GB" sz="102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Confidential &amp; Proprietary | © 2021 CBRE,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E7509-6F56-4384-96C9-87A36BA2BC0F}"/>
              </a:ext>
            </a:extLst>
          </p:cNvPr>
          <p:cNvSpPr txBox="1"/>
          <p:nvPr/>
        </p:nvSpPr>
        <p:spPr>
          <a:xfrm>
            <a:off x="11773864" y="9503886"/>
            <a:ext cx="3121200" cy="156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r" defTabSz="1165860" rtl="0" eaLnBrk="1" latinLnBrk="0" hangingPunct="1"/>
            <a:fld id="{1C89B4D1-E1CE-4E79-B913-C04DDECCCBCD}" type="slidenum">
              <a:rPr lang="en-GB" sz="1020" b="0" kern="1200" cap="none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algn="r" defTabSz="1165860" rtl="0" eaLnBrk="1" latinLnBrk="0" hangingPunct="1"/>
              <a:t>‹Nº›</a:t>
            </a:fld>
            <a:endParaRPr lang="en-GB" sz="1020" b="0" kern="1200" cap="none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34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4" r:id="rId52"/>
    <p:sldLayoutId id="2147483785" r:id="rId53"/>
    <p:sldLayoutId id="2147483786" r:id="rId54"/>
    <p:sldLayoutId id="2147483787" r:id="rId55"/>
    <p:sldLayoutId id="2147483788" r:id="rId56"/>
    <p:sldLayoutId id="2147483789" r:id="rId57"/>
    <p:sldLayoutId id="2147483790" r:id="rId58"/>
    <p:sldLayoutId id="2147483791" r:id="rId59"/>
    <p:sldLayoutId id="2147483792" r:id="rId60"/>
    <p:sldLayoutId id="2147483793" r:id="rId61"/>
    <p:sldLayoutId id="2147483794" r:id="rId62"/>
    <p:sldLayoutId id="2147483795" r:id="rId63"/>
    <p:sldLayoutId id="2147483796" r:id="rId64"/>
  </p:sldLayoutIdLst>
  <p:txStyles>
    <p:titleStyle>
      <a:lvl1pPr eaLnBrk="1" hangingPunct="1">
        <a:lnSpc>
          <a:spcPct val="90000"/>
        </a:lnSpc>
        <a:defRPr sz="357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spcBef>
          <a:spcPts val="1530"/>
        </a:spcBef>
        <a:spcAft>
          <a:spcPts val="1530"/>
        </a:spcAft>
        <a:defRPr sz="2805">
          <a:solidFill>
            <a:schemeClr val="tx1"/>
          </a:solidFill>
          <a:latin typeface="Calibre Light" panose="020B0303030202060203" pitchFamily="34" charset="0"/>
          <a:ea typeface="+mn-ea"/>
          <a:cs typeface="+mn-cs"/>
        </a:defRPr>
      </a:lvl1pPr>
      <a:lvl2pPr marL="0" indent="0" eaLnBrk="1" hangingPunct="1">
        <a:spcAft>
          <a:spcPts val="765"/>
        </a:spcAft>
        <a:defRPr sz="2040" b="0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2pPr>
      <a:lvl3pPr marL="0" indent="0" eaLnBrk="1" hangingPunct="1">
        <a:spcBef>
          <a:spcPts val="383"/>
        </a:spcBef>
        <a:spcAft>
          <a:spcPts val="383"/>
        </a:spcAft>
        <a:defRPr sz="1530">
          <a:solidFill>
            <a:schemeClr val="tx1"/>
          </a:solidFill>
          <a:latin typeface="+mn-lt"/>
          <a:ea typeface="+mn-ea"/>
          <a:cs typeface="+mn-cs"/>
        </a:defRPr>
      </a:lvl3pPr>
      <a:lvl4pPr marL="218599" indent="-218599" eaLnBrk="1" hangingPunct="1">
        <a:spcBef>
          <a:spcPts val="383"/>
        </a:spcBef>
        <a:spcAft>
          <a:spcPts val="383"/>
        </a:spcAft>
        <a:buClr>
          <a:schemeClr val="tx1"/>
        </a:buClr>
        <a:buFont typeface="SwissReSansOTLight" panose="04000400000000000000" pitchFamily="82" charset="0"/>
        <a:buChar char="–"/>
        <a:defRPr sz="1530">
          <a:solidFill>
            <a:schemeClr val="tx1"/>
          </a:solidFill>
          <a:latin typeface="+mn-lt"/>
          <a:ea typeface="+mn-ea"/>
          <a:cs typeface="+mn-cs"/>
        </a:defRPr>
      </a:lvl4pPr>
      <a:lvl5pPr marL="459463" indent="-234791" eaLnBrk="1" hangingPunct="1">
        <a:spcBef>
          <a:spcPts val="383"/>
        </a:spcBef>
        <a:spcAft>
          <a:spcPts val="383"/>
        </a:spcAft>
        <a:buFont typeface="SwissReSansOTLight" panose="04000400000000000000" pitchFamily="82" charset="0"/>
        <a:buChar char="–"/>
        <a:defRPr sz="1530" b="0">
          <a:solidFill>
            <a:schemeClr val="tx1"/>
          </a:solidFill>
          <a:latin typeface="+mn-lt"/>
          <a:ea typeface="+mn-ea"/>
          <a:cs typeface="+mn-cs"/>
        </a:defRPr>
      </a:lvl5pPr>
      <a:lvl6pPr marL="0" indent="0" eaLnBrk="1" hangingPunct="1">
        <a:spcBef>
          <a:spcPts val="765"/>
        </a:spcBef>
        <a:spcAft>
          <a:spcPts val="0"/>
        </a:spcAft>
        <a:buClr>
          <a:schemeClr val="tx1"/>
        </a:buClr>
        <a:buFontTx/>
        <a:buNone/>
        <a:defRPr sz="1530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6pPr>
      <a:lvl7pPr marL="0" indent="0" eaLnBrk="1" hangingPunct="1">
        <a:spcBef>
          <a:spcPts val="765"/>
        </a:spcBef>
        <a:defRPr sz="1339">
          <a:solidFill>
            <a:schemeClr val="tx1"/>
          </a:solidFill>
          <a:latin typeface="Calibre Semibold" panose="020B0703030202060203" pitchFamily="34" charset="0"/>
          <a:ea typeface="+mn-ea"/>
          <a:cs typeface="+mn-cs"/>
        </a:defRPr>
      </a:lvl7pPr>
      <a:lvl8pPr marL="0" indent="0" eaLnBrk="1" hangingPunct="1">
        <a:spcBef>
          <a:spcPts val="383"/>
        </a:spcBef>
        <a:spcAft>
          <a:spcPts val="383"/>
        </a:spcAft>
        <a:defRPr sz="1339" b="0">
          <a:solidFill>
            <a:schemeClr val="tx1"/>
          </a:solidFill>
          <a:latin typeface="+mn-lt"/>
          <a:ea typeface="+mn-ea"/>
          <a:cs typeface="+mn-cs"/>
        </a:defRPr>
      </a:lvl8pPr>
      <a:lvl9pPr marL="218599" indent="-218599" eaLnBrk="1" hangingPunct="1">
        <a:spcBef>
          <a:spcPts val="255"/>
        </a:spcBef>
        <a:spcAft>
          <a:spcPts val="255"/>
        </a:spcAft>
        <a:buFont typeface="SwissReSansOTLight" panose="04000400000000000000" pitchFamily="82" charset="0"/>
        <a:buChar char="–"/>
        <a:defRPr sz="1339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53489" eaLnBrk="1" hangingPunct="1">
        <a:defRPr>
          <a:latin typeface="+mn-lt"/>
          <a:ea typeface="+mn-ea"/>
          <a:cs typeface="+mn-cs"/>
        </a:defRPr>
      </a:lvl2pPr>
      <a:lvl3pPr marL="706977" eaLnBrk="1" hangingPunct="1">
        <a:defRPr>
          <a:latin typeface="+mn-lt"/>
          <a:ea typeface="+mn-ea"/>
          <a:cs typeface="+mn-cs"/>
        </a:defRPr>
      </a:lvl3pPr>
      <a:lvl4pPr marL="1060466" eaLnBrk="1" hangingPunct="1">
        <a:defRPr>
          <a:latin typeface="+mn-lt"/>
          <a:ea typeface="+mn-ea"/>
          <a:cs typeface="+mn-cs"/>
        </a:defRPr>
      </a:lvl4pPr>
      <a:lvl5pPr marL="1413955" eaLnBrk="1" hangingPunct="1">
        <a:defRPr>
          <a:latin typeface="+mn-lt"/>
          <a:ea typeface="+mn-ea"/>
          <a:cs typeface="+mn-cs"/>
        </a:defRPr>
      </a:lvl5pPr>
      <a:lvl6pPr marL="1767443" eaLnBrk="1" hangingPunct="1">
        <a:defRPr>
          <a:latin typeface="+mn-lt"/>
          <a:ea typeface="+mn-ea"/>
          <a:cs typeface="+mn-cs"/>
        </a:defRPr>
      </a:lvl6pPr>
      <a:lvl7pPr marL="2120932" eaLnBrk="1" hangingPunct="1">
        <a:defRPr>
          <a:latin typeface="+mn-lt"/>
          <a:ea typeface="+mn-ea"/>
          <a:cs typeface="+mn-cs"/>
        </a:defRPr>
      </a:lvl7pPr>
      <a:lvl8pPr marL="2474422" eaLnBrk="1" hangingPunct="1">
        <a:defRPr>
          <a:latin typeface="+mn-lt"/>
          <a:ea typeface="+mn-ea"/>
          <a:cs typeface="+mn-cs"/>
        </a:defRPr>
      </a:lvl8pPr>
      <a:lvl9pPr marL="282791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58">
          <p15:clr>
            <a:srgbClr val="F26B43"/>
          </p15:clr>
        </p15:guide>
        <p15:guide id="4" pos="322">
          <p15:clr>
            <a:srgbClr val="F26B43"/>
          </p15:clr>
        </p15:guide>
        <p15:guide id="5" pos="581">
          <p15:clr>
            <a:srgbClr val="F26B43"/>
          </p15:clr>
        </p15:guide>
        <p15:guide id="6" pos="645">
          <p15:clr>
            <a:srgbClr val="F26B43"/>
          </p15:clr>
        </p15:guide>
        <p15:guide id="7" pos="904">
          <p15:clr>
            <a:srgbClr val="F26B43"/>
          </p15:clr>
        </p15:guide>
        <p15:guide id="8" pos="968">
          <p15:clr>
            <a:srgbClr val="F26B43"/>
          </p15:clr>
        </p15:guide>
        <p15:guide id="10" pos="1290">
          <p15:clr>
            <a:srgbClr val="F26B43"/>
          </p15:clr>
        </p15:guide>
        <p15:guide id="11" pos="1549">
          <p15:clr>
            <a:srgbClr val="F26B43"/>
          </p15:clr>
        </p15:guide>
        <p15:guide id="12" pos="1613">
          <p15:clr>
            <a:srgbClr val="F26B43"/>
          </p15:clr>
        </p15:guide>
        <p15:guide id="13" pos="1867">
          <p15:clr>
            <a:srgbClr val="F26B43"/>
          </p15:clr>
        </p15:guide>
        <p15:guide id="14" pos="1936">
          <p15:clr>
            <a:srgbClr val="F26B43"/>
          </p15:clr>
        </p15:guide>
        <p15:guide id="15" pos="2194">
          <p15:clr>
            <a:srgbClr val="F26B43"/>
          </p15:clr>
        </p15:guide>
        <p15:guide id="16" pos="2258">
          <p15:clr>
            <a:srgbClr val="F26B43"/>
          </p15:clr>
        </p15:guide>
        <p15:guide id="17" pos="2517">
          <p15:clr>
            <a:srgbClr val="F26B43"/>
          </p15:clr>
        </p15:guide>
        <p15:guide id="18" pos="2581">
          <p15:clr>
            <a:srgbClr val="F26B43"/>
          </p15:clr>
        </p15:guide>
        <p15:guide id="19" pos="2840">
          <p15:clr>
            <a:srgbClr val="F26B43"/>
          </p15:clr>
        </p15:guide>
        <p15:guide id="20" pos="2904">
          <p15:clr>
            <a:srgbClr val="F26B43"/>
          </p15:clr>
        </p15:guide>
        <p15:guide id="21" pos="3162">
          <p15:clr>
            <a:srgbClr val="F26B43"/>
          </p15:clr>
        </p15:guide>
        <p15:guide id="22" pos="3228">
          <p15:clr>
            <a:srgbClr val="F26B43"/>
          </p15:clr>
        </p15:guide>
        <p15:guide id="23" pos="3485">
          <p15:clr>
            <a:srgbClr val="F26B43"/>
          </p15:clr>
        </p15:guide>
        <p15:guide id="24" pos="3549">
          <p15:clr>
            <a:srgbClr val="F26B43"/>
          </p15:clr>
        </p15:guide>
        <p15:guide id="25" pos="3808">
          <p15:clr>
            <a:srgbClr val="F26B43"/>
          </p15:clr>
        </p15:guide>
        <p15:guide id="26" pos="3872">
          <p15:clr>
            <a:srgbClr val="F26B43"/>
          </p15:clr>
        </p15:guide>
        <p15:guide id="27" pos="4135">
          <p15:clr>
            <a:srgbClr val="F26B43"/>
          </p15:clr>
        </p15:guide>
        <p15:guide id="28" pos="4194">
          <p15:clr>
            <a:srgbClr val="F26B43"/>
          </p15:clr>
        </p15:guide>
        <p15:guide id="29" pos="4453">
          <p15:clr>
            <a:srgbClr val="F26B43"/>
          </p15:clr>
        </p15:guide>
        <p15:guide id="30" pos="4517">
          <p15:clr>
            <a:srgbClr val="F26B43"/>
          </p15:clr>
        </p15:guide>
        <p15:guide id="31" pos="4776">
          <p15:clr>
            <a:srgbClr val="F26B43"/>
          </p15:clr>
        </p15:guide>
        <p15:guide id="32" pos="4840">
          <p15:clr>
            <a:srgbClr val="F26B43"/>
          </p15:clr>
        </p15:guide>
        <p15:guide id="33" pos="5098">
          <p15:clr>
            <a:srgbClr val="F26B43"/>
          </p15:clr>
        </p15:guide>
        <p15:guide id="34" pos="5162">
          <p15:clr>
            <a:srgbClr val="F26B43"/>
          </p15:clr>
        </p15:guide>
        <p15:guide id="35" pos="5421">
          <p15:clr>
            <a:srgbClr val="F26B43"/>
          </p15:clr>
        </p15:guide>
        <p15:guide id="36" pos="5485">
          <p15:clr>
            <a:srgbClr val="F26B43"/>
          </p15:clr>
        </p15:guide>
        <p15:guide id="37" pos="5744">
          <p15:clr>
            <a:srgbClr val="F26B43"/>
          </p15:clr>
        </p15:guide>
        <p15:guide id="38" pos="5808">
          <p15:clr>
            <a:srgbClr val="F26B43"/>
          </p15:clr>
        </p15:guide>
        <p15:guide id="39" pos="6066">
          <p15:clr>
            <a:srgbClr val="F26B43"/>
          </p15:clr>
        </p15:guide>
        <p15:guide id="40" pos="6130">
          <p15:clr>
            <a:srgbClr val="F26B43"/>
          </p15:clr>
        </p15:guide>
        <p15:guide id="41" pos="6389">
          <p15:clr>
            <a:srgbClr val="F26B43"/>
          </p15:clr>
        </p15:guide>
        <p15:guide id="42" pos="6453">
          <p15:clr>
            <a:srgbClr val="F26B43"/>
          </p15:clr>
        </p15:guide>
        <p15:guide id="43" pos="6712">
          <p15:clr>
            <a:srgbClr val="F26B43"/>
          </p15:clr>
        </p15:guide>
        <p15:guide id="44" pos="6776">
          <p15:clr>
            <a:srgbClr val="F26B43"/>
          </p15:clr>
        </p15:guide>
        <p15:guide id="45" pos="7034">
          <p15:clr>
            <a:srgbClr val="F26B43"/>
          </p15:clr>
        </p15:guide>
        <p15:guide id="46" pos="7098">
          <p15:clr>
            <a:srgbClr val="F26B43"/>
          </p15:clr>
        </p15:guide>
        <p15:guide id="47" pos="7357">
          <p15:clr>
            <a:srgbClr val="F26B43"/>
          </p15:clr>
        </p15:guide>
        <p15:guide id="48" pos="7421">
          <p15:clr>
            <a:srgbClr val="F26B43"/>
          </p15:clr>
        </p15:guide>
        <p15:guide id="49" orient="horz">
          <p15:clr>
            <a:srgbClr val="F26B43"/>
          </p15:clr>
        </p15:guide>
        <p15:guide id="50" orient="horz" pos="4320">
          <p15:clr>
            <a:srgbClr val="F26B43"/>
          </p15:clr>
        </p15:guide>
        <p15:guide id="51" orient="horz" pos="222">
          <p15:clr>
            <a:srgbClr val="F26B43"/>
          </p15:clr>
        </p15:guide>
        <p15:guide id="52" orient="horz" pos="552">
          <p15:clr>
            <a:srgbClr val="F26B43"/>
          </p15:clr>
        </p15:guide>
        <p15:guide id="53" orient="horz" pos="616">
          <p15:clr>
            <a:srgbClr val="F26B43"/>
          </p15:clr>
        </p15:guide>
        <p15:guide id="54" orient="horz" pos="945">
          <p15:clr>
            <a:srgbClr val="F26B43"/>
          </p15:clr>
        </p15:guide>
        <p15:guide id="55" orient="horz" pos="1009">
          <p15:clr>
            <a:srgbClr val="F26B43"/>
          </p15:clr>
        </p15:guide>
        <p15:guide id="56" orient="horz" pos="1339">
          <p15:clr>
            <a:srgbClr val="F26B43"/>
          </p15:clr>
        </p15:guide>
        <p15:guide id="57" orient="horz" pos="1403">
          <p15:clr>
            <a:srgbClr val="F26B43"/>
          </p15:clr>
        </p15:guide>
        <p15:guide id="58" orient="horz" pos="1733">
          <p15:clr>
            <a:srgbClr val="F26B43"/>
          </p15:clr>
        </p15:guide>
        <p15:guide id="59" orient="horz" pos="1797">
          <p15:clr>
            <a:srgbClr val="F26B43"/>
          </p15:clr>
        </p15:guide>
        <p15:guide id="60" orient="horz" pos="2127">
          <p15:clr>
            <a:srgbClr val="F26B43"/>
          </p15:clr>
        </p15:guide>
        <p15:guide id="61" orient="horz" pos="2191">
          <p15:clr>
            <a:srgbClr val="F26B43"/>
          </p15:clr>
        </p15:guide>
        <p15:guide id="62" orient="horz" pos="2520">
          <p15:clr>
            <a:srgbClr val="F26B43"/>
          </p15:clr>
        </p15:guide>
        <p15:guide id="63" orient="horz" pos="2584">
          <p15:clr>
            <a:srgbClr val="F26B43"/>
          </p15:clr>
        </p15:guide>
        <p15:guide id="64" orient="horz" pos="2914">
          <p15:clr>
            <a:srgbClr val="F26B43"/>
          </p15:clr>
        </p15:guide>
        <p15:guide id="65" orient="horz" pos="2978">
          <p15:clr>
            <a:srgbClr val="F26B43"/>
          </p15:clr>
        </p15:guide>
        <p15:guide id="66" orient="horz" pos="3308">
          <p15:clr>
            <a:srgbClr val="F26B43"/>
          </p15:clr>
        </p15:guide>
        <p15:guide id="67" orient="horz" pos="3372">
          <p15:clr>
            <a:srgbClr val="F26B43"/>
          </p15:clr>
        </p15:guide>
        <p15:guide id="68" orient="horz" pos="3702">
          <p15:clr>
            <a:srgbClr val="F26B43"/>
          </p15:clr>
        </p15:guide>
        <p15:guide id="69" orient="horz" pos="3766">
          <p15:clr>
            <a:srgbClr val="F26B43"/>
          </p15:clr>
        </p15:guide>
        <p15:guide id="70" orient="horz" pos="4096">
          <p15:clr>
            <a:srgbClr val="F26B43"/>
          </p15:clr>
        </p15:guide>
        <p15:guide id="90" pos="1232">
          <p15:clr>
            <a:srgbClr val="F26B43"/>
          </p15:clr>
        </p15:guide>
        <p15:guide id="91" orient="horz" pos="4020">
          <p15:clr>
            <a:srgbClr val="F26B43"/>
          </p15:clr>
        </p15:guide>
        <p15:guide id="92" orient="horz" pos="30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piedadescbre.cl/servicios/asset-management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pilar.vanwersch@cbr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hyperlink" Target="mailto:benjamin.ergas@cbre.com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88A81B4-E50B-4C5F-B090-28F42D72C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9" b="15779"/>
          <a:stretch/>
        </p:blipFill>
        <p:spPr>
          <a:xfrm>
            <a:off x="0" y="4073843"/>
            <a:ext cx="15544800" cy="598455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84631" y="1143000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536" y="0"/>
                </a:lnTo>
              </a:path>
            </a:pathLst>
          </a:custGeom>
          <a:ln w="25400">
            <a:solidFill>
              <a:srgbClr val="0040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1931" y="1418690"/>
            <a:ext cx="6869430" cy="1408078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0"/>
              </a:spcBef>
              <a:tabLst>
                <a:tab pos="3129915" algn="l"/>
                <a:tab pos="5236210" algn="l"/>
              </a:tabLst>
            </a:pPr>
            <a:r>
              <a:rPr lang="es-CL" sz="700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700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71931" y="338579"/>
            <a:ext cx="676706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5365" algn="l"/>
                <a:tab pos="1246505" algn="l"/>
              </a:tabLst>
            </a:pPr>
            <a:r>
              <a:rPr lang="es-CL" b="1" spc="-20">
                <a:solidFill>
                  <a:srgbClr val="00402D"/>
                </a:solidFill>
                <a:latin typeface="Financier Display Semibold"/>
                <a:cs typeface="Financier Display Semibold"/>
              </a:rPr>
              <a:t>Bodegas Disponibles </a:t>
            </a:r>
            <a:r>
              <a:t>|</a:t>
            </a:r>
            <a:r>
              <a:rPr lang="es-CL"/>
              <a:t> </a:t>
            </a:r>
            <a:r>
              <a:rPr lang="es-CL" err="1"/>
              <a:t>Asset</a:t>
            </a:r>
            <a:r>
              <a:rPr lang="es-CL"/>
              <a:t> Management</a:t>
            </a:r>
            <a:endParaRPr spc="5"/>
          </a:p>
        </p:txBody>
      </p:sp>
      <p:sp>
        <p:nvSpPr>
          <p:cNvPr id="10" name="object 10"/>
          <p:cNvSpPr/>
          <p:nvPr/>
        </p:nvSpPr>
        <p:spPr>
          <a:xfrm>
            <a:off x="0" y="3771900"/>
            <a:ext cx="15544800" cy="603885"/>
          </a:xfrm>
          <a:custGeom>
            <a:avLst/>
            <a:gdLst/>
            <a:ahLst/>
            <a:cxnLst/>
            <a:rect l="l" t="t" r="r" b="b"/>
            <a:pathLst>
              <a:path w="15544800" h="603885">
                <a:moveTo>
                  <a:pt x="15544800" y="0"/>
                </a:moveTo>
                <a:lnTo>
                  <a:pt x="0" y="0"/>
                </a:lnTo>
                <a:lnTo>
                  <a:pt x="0" y="603503"/>
                </a:lnTo>
                <a:lnTo>
                  <a:pt x="15544800" y="603503"/>
                </a:lnTo>
                <a:lnTo>
                  <a:pt x="15544800" y="0"/>
                </a:lnTo>
                <a:close/>
              </a:path>
            </a:pathLst>
          </a:custGeom>
          <a:solidFill>
            <a:srgbClr val="80BC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817BAD-50BC-44A2-A50E-F70A140CF2F6}"/>
              </a:ext>
            </a:extLst>
          </p:cNvPr>
          <p:cNvSpPr txBox="1"/>
          <p:nvPr/>
        </p:nvSpPr>
        <p:spPr>
          <a:xfrm>
            <a:off x="484631" y="2775272"/>
            <a:ext cx="7798904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s-CL" sz="2800" spc="-5">
                <a:solidFill>
                  <a:srgbClr val="00262B"/>
                </a:solidFill>
                <a:latin typeface="Calibre"/>
                <a:cs typeface="Calibre"/>
              </a:rPr>
              <a:t>Bayona 601, Colina.</a:t>
            </a:r>
            <a:endParaRPr lang="es-CL" sz="2800">
              <a:latin typeface="Calibre"/>
              <a:cs typeface="Calibre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34100B1-6FEB-40A2-93F6-B47B881C9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11200" y="381170"/>
            <a:ext cx="1661669" cy="4102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0B41A-F847-4C01-E7D8-B8E1AB8B4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7">
            <a:extLst>
              <a:ext uri="{FF2B5EF4-FFF2-40B4-BE49-F238E27FC236}">
                <a16:creationId xmlns:a16="http://schemas.microsoft.com/office/drawing/2014/main" id="{A3BBE8A0-2FF5-69F3-1665-05219F9790DC}"/>
              </a:ext>
            </a:extLst>
          </p:cNvPr>
          <p:cNvSpPr/>
          <p:nvPr/>
        </p:nvSpPr>
        <p:spPr>
          <a:xfrm>
            <a:off x="8102096" y="5562600"/>
            <a:ext cx="7010400" cy="3035300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E415FD34-DDEF-56FC-0943-0C57D5AF730D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graphicFrame>
        <p:nvGraphicFramePr>
          <p:cNvPr id="23" name="object 2">
            <a:extLst>
              <a:ext uri="{FF2B5EF4-FFF2-40B4-BE49-F238E27FC236}">
                <a16:creationId xmlns:a16="http://schemas.microsoft.com/office/drawing/2014/main" id="{7DCAB486-BCE4-897B-2D9F-5A1396B2B69D}"/>
              </a:ext>
            </a:extLst>
          </p:cNvPr>
          <p:cNvGraphicFramePr>
            <a:graphicFrameLocks noGrp="1"/>
          </p:cNvGraphicFramePr>
          <p:nvPr/>
        </p:nvGraphicFramePr>
        <p:xfrm>
          <a:off x="8094689" y="2743200"/>
          <a:ext cx="6992911" cy="2367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59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>
                          <a:solidFill>
                            <a:srgbClr val="FFFFFF"/>
                          </a:solidFill>
                          <a:latin typeface="Calibre Semibold"/>
                          <a:cs typeface="Calibre Semibold"/>
                        </a:rPr>
                        <a:t>Condiciones de arriendo</a:t>
                      </a:r>
                      <a:endParaRPr sz="1600">
                        <a:latin typeface="Calibre Semibold"/>
                        <a:cs typeface="Calibre Semibold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27940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 kern="1200">
                          <a:solidFill>
                            <a:srgbClr val="FFFFFF"/>
                          </a:solidFill>
                          <a:latin typeface="Calibre Semibold"/>
                          <a:ea typeface="+mn-ea"/>
                          <a:cs typeface="Calibre"/>
                        </a:rPr>
                        <a:t>UF/m2/mes</a:t>
                      </a:r>
                      <a:endParaRPr sz="1600" b="1" kern="1200">
                        <a:solidFill>
                          <a:srgbClr val="FFFFFF"/>
                        </a:solidFill>
                        <a:latin typeface="Calibre Semibold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8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spc="-15" dirty="0">
                          <a:solidFill>
                            <a:srgbClr val="435254"/>
                          </a:solidFill>
                          <a:latin typeface="Calibre Medium"/>
                          <a:cs typeface="Calibre Medium"/>
                        </a:rPr>
                        <a:t>Canon de arriendo</a:t>
                      </a:r>
                      <a:endParaRPr sz="1400" dirty="0">
                        <a:latin typeface="Calibre Medium"/>
                        <a:cs typeface="Calibre Medium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4154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0,16 UF /m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+ IVA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Gastos comunes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479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0,029 UF/ 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/ Mes aprox.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bodega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517,77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58537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oficina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43,81 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031582"/>
                  </a:ext>
                </a:extLst>
              </a:tr>
            </a:tbl>
          </a:graphicData>
        </a:graphic>
      </p:graphicFrame>
      <p:sp>
        <p:nvSpPr>
          <p:cNvPr id="19" name="object 18">
            <a:extLst>
              <a:ext uri="{FF2B5EF4-FFF2-40B4-BE49-F238E27FC236}">
                <a16:creationId xmlns:a16="http://schemas.microsoft.com/office/drawing/2014/main" id="{9B639C12-3E32-B60D-D34C-7BA227D50C93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2FE790-82A7-47DA-4820-BDFB7808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35381"/>
            <a:ext cx="1146147" cy="98763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6F6B9D4-1EFB-1355-E91F-1AAC7B384786}"/>
              </a:ext>
            </a:extLst>
          </p:cNvPr>
          <p:cNvSpPr txBox="1"/>
          <p:nvPr/>
        </p:nvSpPr>
        <p:spPr>
          <a:xfrm>
            <a:off x="471788" y="944960"/>
            <a:ext cx="5639452" cy="150810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s-CL" sz="48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48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  <a:endParaRPr lang="es-CL" sz="4800" dirty="0">
              <a:latin typeface="Financier Display"/>
              <a:cs typeface="Financier Display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2400" spc="-5" dirty="0">
                <a:solidFill>
                  <a:srgbClr val="002A2D"/>
                </a:solidFill>
                <a:latin typeface="Calibre Medium"/>
                <a:cs typeface="Calibre Medium"/>
              </a:rPr>
              <a:t>BODEGA 28</a:t>
            </a:r>
            <a:endParaRPr sz="2400" dirty="0">
              <a:latin typeface="Calibre Medium"/>
              <a:cs typeface="Calibre Medium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9816C7D-BCC0-63A1-A4B4-84F24D79D1B9}"/>
              </a:ext>
            </a:extLst>
          </p:cNvPr>
          <p:cNvGrpSpPr/>
          <p:nvPr/>
        </p:nvGrpSpPr>
        <p:grpSpPr>
          <a:xfrm>
            <a:off x="11223120" y="5834978"/>
            <a:ext cx="3864480" cy="2178898"/>
            <a:chOff x="11094210" y="5661965"/>
            <a:chExt cx="3433785" cy="2178898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C07E4C7C-A4DF-72E0-927F-385A20C8A0FF}"/>
                </a:ext>
              </a:extLst>
            </p:cNvPr>
            <p:cNvSpPr txBox="1"/>
            <p:nvPr/>
          </p:nvSpPr>
          <p:spPr>
            <a:xfrm>
              <a:off x="11094210" y="5661965"/>
              <a:ext cx="18910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000" dirty="0">
                  <a:latin typeface="Calibre Medium"/>
                  <a:cs typeface="Calibre Medium"/>
                </a:rPr>
                <a:t>Condiciones:</a:t>
              </a:r>
              <a:endParaRPr sz="2000" dirty="0">
                <a:latin typeface="Calibre Medium"/>
                <a:cs typeface="Calibre Medium"/>
              </a:endParaRPr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2DC377F-B25E-8DBD-498A-2D94A6B3FDED}"/>
                </a:ext>
              </a:extLst>
            </p:cNvPr>
            <p:cNvSpPr txBox="1"/>
            <p:nvPr/>
          </p:nvSpPr>
          <p:spPr>
            <a:xfrm>
              <a:off x="11094210" y="6058324"/>
              <a:ext cx="3433785" cy="17825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Plazo mínimo 1 año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Disponibilidad Inmediata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Visitas avisar con anticipación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mínima 8,14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en el centro 11,69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eléctrica: 50 AA BT2</a:t>
              </a:r>
            </a:p>
          </p:txBody>
        </p: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085A89B5-0209-3DA5-9308-015B1419C91D}"/>
              </a:ext>
            </a:extLst>
          </p:cNvPr>
          <p:cNvSpPr txBox="1"/>
          <p:nvPr/>
        </p:nvSpPr>
        <p:spPr>
          <a:xfrm>
            <a:off x="8191500" y="6160089"/>
            <a:ext cx="3276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CL" sz="6000" dirty="0">
                <a:solidFill>
                  <a:srgbClr val="00402D"/>
                </a:solidFill>
                <a:latin typeface="Calibre Light"/>
                <a:cs typeface="Calibre Light"/>
              </a:rPr>
              <a:t> 553,03 m</a:t>
            </a:r>
            <a:r>
              <a:rPr lang="es-CL" sz="5400" dirty="0">
                <a:solidFill>
                  <a:srgbClr val="00402D"/>
                </a:solidFill>
                <a:latin typeface="Calibre Light"/>
                <a:cs typeface="Calibre Light"/>
              </a:rPr>
              <a:t>²</a:t>
            </a:r>
            <a:endParaRPr sz="6000" baseline="-25000" dirty="0">
              <a:latin typeface="Calibre Light"/>
              <a:cs typeface="Calibre Light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C4D108B1-091A-7D37-D197-D7CF22A84A59}"/>
              </a:ext>
            </a:extLst>
          </p:cNvPr>
          <p:cNvSpPr txBox="1"/>
          <p:nvPr/>
        </p:nvSpPr>
        <p:spPr>
          <a:xfrm>
            <a:off x="8407400" y="6977643"/>
            <a:ext cx="2438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800" spc="-5" dirty="0">
                <a:solidFill>
                  <a:srgbClr val="00402D"/>
                </a:solidFill>
                <a:latin typeface="Calibre Medium"/>
                <a:cs typeface="Calibre Medium"/>
              </a:rPr>
              <a:t>Superficie</a:t>
            </a:r>
            <a:endParaRPr sz="2800" dirty="0">
              <a:latin typeface="Calibre Medium"/>
              <a:cs typeface="Calibre Medium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E46AEA-C11B-50F9-B76C-70CAB2ED8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0" y="2773681"/>
            <a:ext cx="7615350" cy="58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66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D032B-972B-07D8-7ABB-66A6B4729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4">
            <a:extLst>
              <a:ext uri="{FF2B5EF4-FFF2-40B4-BE49-F238E27FC236}">
                <a16:creationId xmlns:a16="http://schemas.microsoft.com/office/drawing/2014/main" id="{1F491605-FFF5-3147-9DA1-CF32E683E269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05774958-8AE7-5FF3-E0C5-E7C7804C3A8A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B242B9-7219-B3FE-8582-ECABBE3BA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35381"/>
            <a:ext cx="1146147" cy="98763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EC469B3B-F869-B311-3980-BA7520551718}"/>
              </a:ext>
            </a:extLst>
          </p:cNvPr>
          <p:cNvSpPr txBox="1"/>
          <p:nvPr/>
        </p:nvSpPr>
        <p:spPr>
          <a:xfrm>
            <a:off x="471788" y="944960"/>
            <a:ext cx="5578492" cy="150810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s-CL" sz="48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48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  <a:endParaRPr lang="es-CL" sz="4800" dirty="0">
              <a:latin typeface="Financier Display"/>
              <a:cs typeface="Financier Display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2400" spc="-5" dirty="0">
                <a:solidFill>
                  <a:srgbClr val="002A2D"/>
                </a:solidFill>
                <a:latin typeface="Calibre Medium"/>
                <a:cs typeface="Calibre Medium"/>
              </a:rPr>
              <a:t>BODEGA 45</a:t>
            </a:r>
            <a:endParaRPr sz="2400" dirty="0">
              <a:latin typeface="Calibre Medium"/>
              <a:cs typeface="Calibre Medium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87EA7AC6-7887-5416-4A62-3AD837E46A62}"/>
              </a:ext>
            </a:extLst>
          </p:cNvPr>
          <p:cNvSpPr/>
          <p:nvPr/>
        </p:nvSpPr>
        <p:spPr>
          <a:xfrm>
            <a:off x="8102096" y="5562600"/>
            <a:ext cx="7010400" cy="3154680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000FF8EC-D4FA-95F1-CEBD-F851D14C2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522469"/>
              </p:ext>
            </p:extLst>
          </p:nvPr>
        </p:nvGraphicFramePr>
        <p:xfrm>
          <a:off x="8094689" y="2743200"/>
          <a:ext cx="6992911" cy="2367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59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>
                          <a:solidFill>
                            <a:srgbClr val="FFFFFF"/>
                          </a:solidFill>
                          <a:latin typeface="Calibre Semibold"/>
                          <a:cs typeface="Calibre Semibold"/>
                        </a:rPr>
                        <a:t>Condiciones de arriendo</a:t>
                      </a:r>
                      <a:endParaRPr sz="1600">
                        <a:latin typeface="Calibre Semibold"/>
                        <a:cs typeface="Calibre Semibold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27940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 kern="1200">
                          <a:solidFill>
                            <a:srgbClr val="FFFFFF"/>
                          </a:solidFill>
                          <a:latin typeface="Calibre Semibold"/>
                          <a:ea typeface="+mn-ea"/>
                          <a:cs typeface="Calibre"/>
                        </a:rPr>
                        <a:t>UF/m2/mes</a:t>
                      </a:r>
                      <a:endParaRPr sz="1600" b="1" kern="1200">
                        <a:solidFill>
                          <a:srgbClr val="FFFFFF"/>
                        </a:solidFill>
                        <a:latin typeface="Calibre Semibold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8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spc="-15" dirty="0">
                          <a:solidFill>
                            <a:srgbClr val="435254"/>
                          </a:solidFill>
                          <a:latin typeface="Calibre Medium"/>
                          <a:cs typeface="Calibre Medium"/>
                        </a:rPr>
                        <a:t>Canon de arriendo</a:t>
                      </a:r>
                      <a:endParaRPr sz="1400" dirty="0">
                        <a:latin typeface="Calibre Medium"/>
                        <a:cs typeface="Calibre Medium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4154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0,16 UF /m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+ IVA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Gastos comunes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479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0,029 UF/ 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/ Mes aprox.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bodega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 411,48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58537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oficina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  53,15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031582"/>
                  </a:ext>
                </a:extLst>
              </a:tr>
            </a:tbl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556D230D-CB7C-B3EB-93AA-1034589260EC}"/>
              </a:ext>
            </a:extLst>
          </p:cNvPr>
          <p:cNvGrpSpPr/>
          <p:nvPr/>
        </p:nvGrpSpPr>
        <p:grpSpPr>
          <a:xfrm>
            <a:off x="11223122" y="5834978"/>
            <a:ext cx="3940681" cy="2794451"/>
            <a:chOff x="11094210" y="5661965"/>
            <a:chExt cx="3501493" cy="2794451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0E0835F6-EB00-A40D-5C53-D980F621E6C3}"/>
                </a:ext>
              </a:extLst>
            </p:cNvPr>
            <p:cNvSpPr txBox="1"/>
            <p:nvPr/>
          </p:nvSpPr>
          <p:spPr>
            <a:xfrm>
              <a:off x="11094210" y="5661965"/>
              <a:ext cx="18910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000" dirty="0">
                  <a:latin typeface="Calibre Medium"/>
                  <a:cs typeface="Calibre Medium"/>
                </a:rPr>
                <a:t>Condiciones:</a:t>
              </a:r>
              <a:endParaRPr sz="2000" dirty="0">
                <a:latin typeface="Calibre Medium"/>
                <a:cs typeface="Calibre Medium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1D0E98E4-BE7C-EA22-319B-298B7357FF6C}"/>
                </a:ext>
              </a:extLst>
            </p:cNvPr>
            <p:cNvSpPr txBox="1"/>
            <p:nvPr/>
          </p:nvSpPr>
          <p:spPr>
            <a:xfrm>
              <a:off x="11094210" y="6058324"/>
              <a:ext cx="3501493" cy="239809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Plazo mínimo 1 año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Disponibilidad enero 2025 (46) y mayo 2025 (45)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Posibilidad de separación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Visitas avisar con anticipación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mínima 8,14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en el centro 11,69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 B45: 32 AA BT1a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 B46: 32 AA BT1a</a:t>
              </a:r>
            </a:p>
          </p:txBody>
        </p:sp>
      </p:grpSp>
      <p:sp>
        <p:nvSpPr>
          <p:cNvPr id="16" name="object 6">
            <a:extLst>
              <a:ext uri="{FF2B5EF4-FFF2-40B4-BE49-F238E27FC236}">
                <a16:creationId xmlns:a16="http://schemas.microsoft.com/office/drawing/2014/main" id="{275A5D86-C20B-7BC5-45C3-40C8BE557D63}"/>
              </a:ext>
            </a:extLst>
          </p:cNvPr>
          <p:cNvSpPr txBox="1"/>
          <p:nvPr/>
        </p:nvSpPr>
        <p:spPr>
          <a:xfrm>
            <a:off x="8191500" y="6160089"/>
            <a:ext cx="3276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CL" sz="6000" dirty="0">
                <a:solidFill>
                  <a:srgbClr val="00402D"/>
                </a:solidFill>
                <a:latin typeface="Calibre Light"/>
                <a:cs typeface="Calibre Light"/>
              </a:rPr>
              <a:t>464,63 m</a:t>
            </a:r>
            <a:r>
              <a:rPr lang="es-CL" sz="5400" dirty="0">
                <a:solidFill>
                  <a:srgbClr val="00402D"/>
                </a:solidFill>
                <a:latin typeface="Calibre Light"/>
                <a:cs typeface="Calibre Light"/>
              </a:rPr>
              <a:t>²</a:t>
            </a:r>
            <a:endParaRPr sz="6000" baseline="-25000" dirty="0">
              <a:latin typeface="Calibre Light"/>
              <a:cs typeface="Calibre Light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34DA5E5-9B3B-D648-4505-186274DBD56B}"/>
              </a:ext>
            </a:extLst>
          </p:cNvPr>
          <p:cNvSpPr txBox="1"/>
          <p:nvPr/>
        </p:nvSpPr>
        <p:spPr>
          <a:xfrm>
            <a:off x="8407400" y="6977643"/>
            <a:ext cx="2438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800" spc="-5" dirty="0">
                <a:solidFill>
                  <a:srgbClr val="00402D"/>
                </a:solidFill>
                <a:latin typeface="Calibre Medium"/>
                <a:cs typeface="Calibre Medium"/>
              </a:rPr>
              <a:t>Superficie</a:t>
            </a:r>
            <a:endParaRPr sz="2800" dirty="0">
              <a:latin typeface="Calibre Medium"/>
              <a:cs typeface="Calibre Medium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92B6B82-7EF3-928C-5E24-ACE9FF011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1" y="2743200"/>
            <a:ext cx="7811297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1F7D-9137-8716-D0C4-B0D8BE178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4">
            <a:extLst>
              <a:ext uri="{FF2B5EF4-FFF2-40B4-BE49-F238E27FC236}">
                <a16:creationId xmlns:a16="http://schemas.microsoft.com/office/drawing/2014/main" id="{B8B553F6-05A7-C6E1-F95D-26EF185317A1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A6950CA-83D5-9DCF-13DB-7D3014E184A2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DF9C77C-AAE3-2794-760B-51FC7C312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35381"/>
            <a:ext cx="1146147" cy="98763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AFFB8895-E685-C594-CC8A-FAD722EF2FA3}"/>
              </a:ext>
            </a:extLst>
          </p:cNvPr>
          <p:cNvSpPr txBox="1"/>
          <p:nvPr/>
        </p:nvSpPr>
        <p:spPr>
          <a:xfrm>
            <a:off x="471788" y="944960"/>
            <a:ext cx="5578492" cy="150810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s-CL" sz="48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48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  <a:endParaRPr lang="es-CL" sz="4800" dirty="0">
              <a:latin typeface="Financier Display"/>
              <a:cs typeface="Financier Display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2400" spc="-5" dirty="0">
                <a:solidFill>
                  <a:srgbClr val="002A2D"/>
                </a:solidFill>
                <a:latin typeface="Calibre Medium"/>
                <a:cs typeface="Calibre Medium"/>
              </a:rPr>
              <a:t>BODEGA 46</a:t>
            </a:r>
            <a:endParaRPr sz="2400" dirty="0">
              <a:latin typeface="Calibre Medium"/>
              <a:cs typeface="Calibre Medium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DA0D5A97-4854-9454-7334-8464458CFF8F}"/>
              </a:ext>
            </a:extLst>
          </p:cNvPr>
          <p:cNvSpPr/>
          <p:nvPr/>
        </p:nvSpPr>
        <p:spPr>
          <a:xfrm>
            <a:off x="8102096" y="5562600"/>
            <a:ext cx="7010400" cy="3154680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4F8199F3-A850-7223-F76D-C905DAA6A235}"/>
              </a:ext>
            </a:extLst>
          </p:cNvPr>
          <p:cNvGraphicFramePr>
            <a:graphicFrameLocks noGrp="1"/>
          </p:cNvGraphicFramePr>
          <p:nvPr/>
        </p:nvGraphicFramePr>
        <p:xfrm>
          <a:off x="8094689" y="2743200"/>
          <a:ext cx="6992911" cy="2367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59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>
                          <a:solidFill>
                            <a:srgbClr val="FFFFFF"/>
                          </a:solidFill>
                          <a:latin typeface="Calibre Semibold"/>
                          <a:cs typeface="Calibre Semibold"/>
                        </a:rPr>
                        <a:t>Condiciones de arriendo</a:t>
                      </a:r>
                      <a:endParaRPr sz="1600">
                        <a:latin typeface="Calibre Semibold"/>
                        <a:cs typeface="Calibre Semibold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27940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 kern="1200">
                          <a:solidFill>
                            <a:srgbClr val="FFFFFF"/>
                          </a:solidFill>
                          <a:latin typeface="Calibre Semibold"/>
                          <a:ea typeface="+mn-ea"/>
                          <a:cs typeface="Calibre"/>
                        </a:rPr>
                        <a:t>UF/m2/mes</a:t>
                      </a:r>
                      <a:endParaRPr sz="1600" b="1" kern="1200">
                        <a:solidFill>
                          <a:srgbClr val="FFFFFF"/>
                        </a:solidFill>
                        <a:latin typeface="Calibre Semibold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8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spc="-15" dirty="0">
                          <a:solidFill>
                            <a:srgbClr val="435254"/>
                          </a:solidFill>
                          <a:latin typeface="Calibre Medium"/>
                          <a:cs typeface="Calibre Medium"/>
                        </a:rPr>
                        <a:t>Canon de arriendo</a:t>
                      </a:r>
                      <a:endParaRPr sz="1400" dirty="0">
                        <a:latin typeface="Calibre Medium"/>
                        <a:cs typeface="Calibre Medium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4154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0,16 UF /m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+ IVA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Gastos comunes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479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0,029 UF/ 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/ Mes aprox.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bodega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 411,48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58537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oficina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  53,15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031582"/>
                  </a:ext>
                </a:extLst>
              </a:tr>
            </a:tbl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F0E764DF-3DDB-EC36-8C00-3281FC3F6EB4}"/>
              </a:ext>
            </a:extLst>
          </p:cNvPr>
          <p:cNvGrpSpPr/>
          <p:nvPr/>
        </p:nvGrpSpPr>
        <p:grpSpPr>
          <a:xfrm>
            <a:off x="11223122" y="5834978"/>
            <a:ext cx="3940681" cy="2794451"/>
            <a:chOff x="11094210" y="5661965"/>
            <a:chExt cx="3501493" cy="2794451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7F7DF84E-4A42-3DD0-6582-5A3EAEDDC35C}"/>
                </a:ext>
              </a:extLst>
            </p:cNvPr>
            <p:cNvSpPr txBox="1"/>
            <p:nvPr/>
          </p:nvSpPr>
          <p:spPr>
            <a:xfrm>
              <a:off x="11094210" y="5661965"/>
              <a:ext cx="18910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000" dirty="0">
                  <a:latin typeface="Calibre Medium"/>
                  <a:cs typeface="Calibre Medium"/>
                </a:rPr>
                <a:t>Condiciones:</a:t>
              </a:r>
              <a:endParaRPr sz="2000" dirty="0">
                <a:latin typeface="Calibre Medium"/>
                <a:cs typeface="Calibre Medium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B7E68F90-7213-5435-53E2-5A2B07857857}"/>
                </a:ext>
              </a:extLst>
            </p:cNvPr>
            <p:cNvSpPr txBox="1"/>
            <p:nvPr/>
          </p:nvSpPr>
          <p:spPr>
            <a:xfrm>
              <a:off x="11094210" y="6058324"/>
              <a:ext cx="3501493" cy="239809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Plazo mínimo 1 año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Disponibilidad enero 2025 (46) y mayo 2025 (45)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Posibilidad de separación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Visitas avisar con anticipación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mínima 8,14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en el centro 11,69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 B45: 32 AA BT1a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 B46: 32 AA BT1a</a:t>
              </a:r>
            </a:p>
          </p:txBody>
        </p:sp>
      </p:grpSp>
      <p:sp>
        <p:nvSpPr>
          <p:cNvPr id="16" name="object 6">
            <a:extLst>
              <a:ext uri="{FF2B5EF4-FFF2-40B4-BE49-F238E27FC236}">
                <a16:creationId xmlns:a16="http://schemas.microsoft.com/office/drawing/2014/main" id="{01422B69-E9D1-B749-CF3B-50D3F560887C}"/>
              </a:ext>
            </a:extLst>
          </p:cNvPr>
          <p:cNvSpPr txBox="1"/>
          <p:nvPr/>
        </p:nvSpPr>
        <p:spPr>
          <a:xfrm>
            <a:off x="8191500" y="6160089"/>
            <a:ext cx="3276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CL" sz="6000" dirty="0">
                <a:solidFill>
                  <a:srgbClr val="00402D"/>
                </a:solidFill>
                <a:latin typeface="Calibre Light"/>
                <a:cs typeface="Calibre Light"/>
              </a:rPr>
              <a:t>464,63 m</a:t>
            </a:r>
            <a:r>
              <a:rPr lang="es-CL" sz="5400" dirty="0">
                <a:solidFill>
                  <a:srgbClr val="00402D"/>
                </a:solidFill>
                <a:latin typeface="Calibre Light"/>
                <a:cs typeface="Calibre Light"/>
              </a:rPr>
              <a:t>²</a:t>
            </a:r>
            <a:endParaRPr sz="6000" baseline="-25000" dirty="0">
              <a:latin typeface="Calibre Light"/>
              <a:cs typeface="Calibre Light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9E9AFACE-5048-02EE-5D72-B4BDE6DD83E0}"/>
              </a:ext>
            </a:extLst>
          </p:cNvPr>
          <p:cNvSpPr txBox="1"/>
          <p:nvPr/>
        </p:nvSpPr>
        <p:spPr>
          <a:xfrm>
            <a:off x="8407400" y="6977643"/>
            <a:ext cx="2438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800" spc="-5" dirty="0">
                <a:solidFill>
                  <a:srgbClr val="00402D"/>
                </a:solidFill>
                <a:latin typeface="Calibre Medium"/>
                <a:cs typeface="Calibre Medium"/>
              </a:rPr>
              <a:t>Superficie</a:t>
            </a:r>
            <a:endParaRPr sz="2800" dirty="0">
              <a:latin typeface="Calibre Medium"/>
              <a:cs typeface="Calibre Mediu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79566B-F51D-DBAD-8C1E-33EAE2B3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59" y="2748487"/>
            <a:ext cx="7547119" cy="577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9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17">
            <a:extLst>
              <a:ext uri="{FF2B5EF4-FFF2-40B4-BE49-F238E27FC236}">
                <a16:creationId xmlns:a16="http://schemas.microsoft.com/office/drawing/2014/main" id="{17B84FAC-9DAE-4293-B540-B214712CEA15}"/>
              </a:ext>
            </a:extLst>
          </p:cNvPr>
          <p:cNvSpPr/>
          <p:nvPr/>
        </p:nvSpPr>
        <p:spPr>
          <a:xfrm>
            <a:off x="8077199" y="1968500"/>
            <a:ext cx="7019781" cy="3594100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3811C634-4820-4E60-B497-8DB5C4DAD001}"/>
              </a:ext>
            </a:extLst>
          </p:cNvPr>
          <p:cNvGrpSpPr/>
          <p:nvPr/>
        </p:nvGrpSpPr>
        <p:grpSpPr>
          <a:xfrm>
            <a:off x="8240808" y="2438400"/>
            <a:ext cx="3874992" cy="579646"/>
            <a:chOff x="11515638" y="5699199"/>
            <a:chExt cx="3262631" cy="579646"/>
          </a:xfrm>
        </p:grpSpPr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0517728F-2926-4ACD-A63A-30BC93352679}"/>
                </a:ext>
              </a:extLst>
            </p:cNvPr>
            <p:cNvSpPr txBox="1"/>
            <p:nvPr/>
          </p:nvSpPr>
          <p:spPr>
            <a:xfrm>
              <a:off x="11689701" y="5699199"/>
              <a:ext cx="18910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000">
                  <a:latin typeface="Calibre Medium"/>
                  <a:cs typeface="Calibre Medium"/>
                </a:rPr>
                <a:t>Comisión al corredor:</a:t>
              </a:r>
              <a:endParaRPr sz="1600">
                <a:latin typeface="Calibre Medium"/>
                <a:cs typeface="Calibre Medium"/>
              </a:endParaRPr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428EC220-2BCB-4649-93B3-FAEBDC5FFF80}"/>
                </a:ext>
              </a:extLst>
            </p:cNvPr>
            <p:cNvSpPr txBox="1"/>
            <p:nvPr/>
          </p:nvSpPr>
          <p:spPr>
            <a:xfrm>
              <a:off x="11515638" y="6019800"/>
              <a:ext cx="3262631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buClr>
                  <a:srgbClr val="81BBAD"/>
                </a:buClr>
                <a:buSzPct val="120000"/>
              </a:pPr>
              <a:endParaRPr lang="es-CL" sz="1600">
                <a:solidFill>
                  <a:srgbClr val="808580"/>
                </a:solidFill>
                <a:latin typeface="Calibre"/>
                <a:cs typeface="Calibre"/>
              </a:endParaRP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5AE2246-50AB-4B72-8BA9-E337913C7731}"/>
              </a:ext>
            </a:extLst>
          </p:cNvPr>
          <p:cNvSpPr txBox="1"/>
          <p:nvPr/>
        </p:nvSpPr>
        <p:spPr>
          <a:xfrm>
            <a:off x="8374428" y="2918698"/>
            <a:ext cx="65683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20000"/>
              <a:buFont typeface="Calibre" panose="020B0503030202060203" pitchFamily="34" charset="0"/>
              <a:buChar char="+"/>
              <a:tabLst>
                <a:tab pos="240665" algn="l"/>
                <a:tab pos="241300" algn="l"/>
              </a:tabLst>
            </a:pPr>
            <a:r>
              <a:rPr lang="es-CL" sz="1800" dirty="0">
                <a:solidFill>
                  <a:srgbClr val="808580"/>
                </a:solidFill>
                <a:latin typeface="Calibre"/>
              </a:rPr>
              <a:t>Se pagará un 2% + IVA con tope de 1 renta de arrendamiento.</a:t>
            </a:r>
          </a:p>
          <a:p>
            <a:pPr marL="28440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20000"/>
              <a:buFont typeface="Calibre" panose="020B0503030202060203" pitchFamily="34" charset="0"/>
              <a:buChar char="+"/>
              <a:tabLst>
                <a:tab pos="240665" algn="l"/>
                <a:tab pos="241300" algn="l"/>
              </a:tabLst>
            </a:pPr>
            <a:r>
              <a:rPr lang="es-CL" sz="1800" dirty="0">
                <a:solidFill>
                  <a:srgbClr val="808580"/>
                </a:solidFill>
                <a:latin typeface="Calibre"/>
              </a:rPr>
              <a:t>Sólo se consideran las de rentas netas efectivas. </a:t>
            </a:r>
          </a:p>
          <a:p>
            <a:pPr marL="284400" marR="508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20000"/>
              <a:buFont typeface="Calibre" panose="020B0503030202060203" pitchFamily="34" charset="0"/>
              <a:buChar char="+"/>
              <a:tabLst>
                <a:tab pos="240665" algn="l"/>
                <a:tab pos="241300" algn="l"/>
              </a:tabLst>
            </a:pPr>
            <a:r>
              <a:rPr lang="es-CL" sz="1800" dirty="0">
                <a:solidFill>
                  <a:srgbClr val="808580"/>
                </a:solidFill>
                <a:latin typeface="Calibre"/>
              </a:rPr>
              <a:t>No se consideran rentas posteriores a la fecha de la primera opción de salida anticipada.</a:t>
            </a:r>
          </a:p>
          <a:p>
            <a:pPr marL="284400" marR="332105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20000"/>
              <a:buFont typeface="Calibre" panose="020B0503030202060203" pitchFamily="34" charset="0"/>
              <a:buChar char="+"/>
              <a:tabLst>
                <a:tab pos="240665" algn="l"/>
                <a:tab pos="241300" algn="l"/>
              </a:tabLst>
            </a:pPr>
            <a:r>
              <a:rPr lang="es-CL" sz="1800" dirty="0">
                <a:solidFill>
                  <a:srgbClr val="808580"/>
                </a:solidFill>
                <a:latin typeface="Calibre"/>
              </a:rPr>
              <a:t>No se considera periodo de gracia</a:t>
            </a:r>
          </a:p>
          <a:p>
            <a:pPr marL="284400" marR="332105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20000"/>
              <a:buFont typeface="Calibre" panose="020B0503030202060203" pitchFamily="34" charset="0"/>
              <a:buChar char="+"/>
              <a:tabLst>
                <a:tab pos="240665" algn="l"/>
                <a:tab pos="241300" algn="l"/>
              </a:tabLst>
            </a:pPr>
            <a:r>
              <a:rPr lang="es-CL" sz="1800" dirty="0">
                <a:solidFill>
                  <a:srgbClr val="808580"/>
                </a:solidFill>
                <a:latin typeface="Calibre"/>
              </a:rPr>
              <a:t>Sólo se considerará comisión para contratos sobre 1 año.</a:t>
            </a:r>
          </a:p>
        </p:txBody>
      </p:sp>
      <p:pic>
        <p:nvPicPr>
          <p:cNvPr id="39" name="Gráfico 38">
            <a:extLst>
              <a:ext uri="{FF2B5EF4-FFF2-40B4-BE49-F238E27FC236}">
                <a16:creationId xmlns:a16="http://schemas.microsoft.com/office/drawing/2014/main" id="{5201A15C-7FD0-4327-B4A8-D633BC89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5312" y="9190912"/>
            <a:ext cx="1661669" cy="410288"/>
          </a:xfrm>
          <a:prstGeom prst="rect">
            <a:avLst/>
          </a:prstGeom>
        </p:spPr>
      </p:pic>
      <p:sp>
        <p:nvSpPr>
          <p:cNvPr id="14" name="object 14">
            <a:extLst>
              <a:ext uri="{FF2B5EF4-FFF2-40B4-BE49-F238E27FC236}">
                <a16:creationId xmlns:a16="http://schemas.microsoft.com/office/drawing/2014/main" id="{543FE22E-9832-4174-B915-3144F6D1D5A4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dirty="0">
                <a:solidFill>
                  <a:srgbClr val="435254"/>
                </a:solidFill>
                <a:latin typeface="Financier Display"/>
                <a:cs typeface="Financier Display"/>
              </a:rPr>
              <a:t>Asset Management</a:t>
            </a:r>
            <a:endParaRPr sz="3000" dirty="0">
              <a:latin typeface="Financier Display"/>
              <a:cs typeface="Financier Display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556C162-2A49-4A02-A522-CAAA6E7AF9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-797" r="22784" b="797"/>
          <a:stretch/>
        </p:blipFill>
        <p:spPr>
          <a:xfrm>
            <a:off x="447819" y="1968500"/>
            <a:ext cx="7324581" cy="6337300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1F4BC783-0DD2-44E8-8C63-18456FC972B1}"/>
              </a:ext>
            </a:extLst>
          </p:cNvPr>
          <p:cNvSpPr txBox="1"/>
          <p:nvPr/>
        </p:nvSpPr>
        <p:spPr>
          <a:xfrm>
            <a:off x="8234630" y="6600427"/>
            <a:ext cx="2639694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es-CL" sz="2000" b="0" spc="-5" dirty="0">
                <a:solidFill>
                  <a:srgbClr val="80BBAD"/>
                </a:solidFill>
                <a:latin typeface="Calibre Medium"/>
                <a:cs typeface="Calibre Medium"/>
              </a:rPr>
              <a:t>Contactar a</a:t>
            </a:r>
            <a:br>
              <a:rPr lang="es-CL" sz="2000" b="0" spc="-5" dirty="0">
                <a:solidFill>
                  <a:srgbClr val="003D2B"/>
                </a:solidFill>
                <a:latin typeface="Calibre Medium"/>
                <a:cs typeface="Calibre Medium"/>
              </a:rPr>
            </a:br>
            <a:br>
              <a:rPr lang="es-CL" sz="1800" b="0" spc="-5" dirty="0">
                <a:solidFill>
                  <a:srgbClr val="003D2B"/>
                </a:solidFill>
                <a:latin typeface="Calibre Medium"/>
                <a:cs typeface="Calibre Medium"/>
              </a:rPr>
            </a:br>
            <a:r>
              <a:rPr lang="es-CL" sz="1800" spc="-10" dirty="0">
                <a:solidFill>
                  <a:srgbClr val="003D2B"/>
                </a:solidFill>
                <a:latin typeface="Calibre Medium"/>
                <a:cs typeface="Calibre Medium"/>
              </a:rPr>
              <a:t>Javiera Thomas</a:t>
            </a:r>
            <a:br>
              <a:rPr lang="es-CL" sz="1600" b="0" spc="-10" dirty="0">
                <a:solidFill>
                  <a:srgbClr val="003D2B"/>
                </a:solidFill>
                <a:latin typeface="Calibre Medium"/>
                <a:cs typeface="Calibre Medium"/>
              </a:rPr>
            </a:br>
            <a: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  <a:t>Account Manager</a:t>
            </a:r>
            <a:b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</a:br>
            <a:r>
              <a:rPr lang="es-CL" sz="1600" spc="-15" dirty="0">
                <a:solidFill>
                  <a:srgbClr val="808580"/>
                </a:solidFill>
                <a:latin typeface="Calibre"/>
                <a:cs typeface="Calibre"/>
              </a:rPr>
              <a:t>+ 56 9 66513730</a:t>
            </a:r>
            <a:b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</a:br>
            <a:r>
              <a:rPr lang="es-CL" sz="1600" spc="-5" dirty="0">
                <a:solidFill>
                  <a:srgbClr val="7F8480"/>
                </a:solidFill>
                <a:latin typeface="Calibre"/>
                <a:cs typeface="Calibr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javiera.thomas@cbre.com</a:t>
            </a:r>
            <a:endParaRPr lang="fr-FR" sz="1200" dirty="0">
              <a:solidFill>
                <a:srgbClr val="7F8480"/>
              </a:solidFill>
              <a:latin typeface="Calibre"/>
              <a:cs typeface="Calibre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70DE516-6906-9A68-A14F-DB90B01A7A8D}"/>
              </a:ext>
            </a:extLst>
          </p:cNvPr>
          <p:cNvSpPr txBox="1"/>
          <p:nvPr/>
        </p:nvSpPr>
        <p:spPr>
          <a:xfrm>
            <a:off x="12533026" y="7140618"/>
            <a:ext cx="26396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CL" sz="2400" spc="-5" dirty="0">
              <a:solidFill>
                <a:schemeClr val="bg1">
                  <a:lumMod val="50000"/>
                </a:schemeClr>
              </a:solidFill>
              <a:latin typeface="Calibre"/>
              <a:cs typeface="Calibre"/>
            </a:endParaRPr>
          </a:p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0822FC-F7F7-A270-AB81-D09A08F84C78}"/>
              </a:ext>
            </a:extLst>
          </p:cNvPr>
          <p:cNvSpPr txBox="1"/>
          <p:nvPr/>
        </p:nvSpPr>
        <p:spPr>
          <a:xfrm>
            <a:off x="10339368" y="7140618"/>
            <a:ext cx="2728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L" sz="1800" spc="-10" dirty="0">
                <a:solidFill>
                  <a:srgbClr val="003D2B"/>
                </a:solidFill>
                <a:latin typeface="Calibre Medium"/>
                <a:cs typeface="Calibre Medium"/>
              </a:rPr>
              <a:t>Pilar van </a:t>
            </a:r>
            <a:r>
              <a:rPr lang="es-CL" sz="1800" spc="-10" dirty="0" err="1">
                <a:solidFill>
                  <a:srgbClr val="003D2B"/>
                </a:solidFill>
                <a:latin typeface="Calibre Medium"/>
                <a:cs typeface="Calibre Medium"/>
              </a:rPr>
              <a:t>Wersch</a:t>
            </a:r>
            <a:br>
              <a:rPr lang="es-CL" sz="1600" b="0" spc="-10" dirty="0">
                <a:solidFill>
                  <a:srgbClr val="003D2B"/>
                </a:solidFill>
                <a:latin typeface="Calibre Medium"/>
                <a:cs typeface="Calibre Medium"/>
              </a:rPr>
            </a:br>
            <a: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  <a:t>Account Manager</a:t>
            </a:r>
            <a:b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</a:br>
            <a:r>
              <a:rPr lang="es-CL" sz="1600" spc="-15" dirty="0">
                <a:solidFill>
                  <a:srgbClr val="808580"/>
                </a:solidFill>
                <a:latin typeface="Calibre"/>
                <a:cs typeface="Calibre"/>
              </a:rPr>
              <a:t>+ 56 9 98827416</a:t>
            </a:r>
            <a:b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</a:br>
            <a:r>
              <a:rPr lang="es-CL" sz="1600" spc="-5" dirty="0">
                <a:solidFill>
                  <a:srgbClr val="7F8480"/>
                </a:solidFill>
                <a:latin typeface="Calibre"/>
                <a:cs typeface="Calibr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pilar.vanwersch@cbre.com</a:t>
            </a:r>
            <a:endParaRPr lang="es-CL" dirty="0">
              <a:solidFill>
                <a:srgbClr val="7F848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A4E1B0-7B14-BBC6-98C1-8FA73E687831}"/>
              </a:ext>
            </a:extLst>
          </p:cNvPr>
          <p:cNvSpPr txBox="1"/>
          <p:nvPr/>
        </p:nvSpPr>
        <p:spPr>
          <a:xfrm>
            <a:off x="381000" y="876514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2580"/>
              </a:spcBef>
              <a:tabLst>
                <a:tab pos="2020570" algn="l"/>
              </a:tabLst>
            </a:pPr>
            <a:r>
              <a:rPr lang="es-CL" sz="1800" spc="-5" dirty="0">
                <a:solidFill>
                  <a:srgbClr val="7F8480"/>
                </a:solidFill>
                <a:latin typeface="Calibre"/>
                <a:cs typeface="Calibre"/>
              </a:rPr>
              <a:t>Bayona 601, Colina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2A0B88F-DCA1-E99C-E921-91F5AE528160}"/>
              </a:ext>
            </a:extLst>
          </p:cNvPr>
          <p:cNvSpPr txBox="1"/>
          <p:nvPr/>
        </p:nvSpPr>
        <p:spPr>
          <a:xfrm>
            <a:off x="464565" y="8585926"/>
            <a:ext cx="14615669" cy="12413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ts val="1100"/>
              </a:lnSpc>
              <a:spcBef>
                <a:spcPts val="220"/>
              </a:spcBef>
            </a:pPr>
            <a:r>
              <a:rPr lang="es-CL" sz="1000" dirty="0">
                <a:solidFill>
                  <a:srgbClr val="697376"/>
                </a:solidFill>
                <a:latin typeface="Calibre"/>
                <a:cs typeface="Calibre"/>
              </a:rPr>
              <a:t>© 2024 CBRE, Inc. Todos los derechos reservados. Esta información se ha obtenido de fuentes consideradas confiables, pero no se ha verificado su exactitud o integridad. Se debe realizar una investigación cuidadosa e independiente de la propiedad y verificar toda la información. El uso de estas imágenes sin el consentimiento expreso y por escrito del propietario está prohibido..</a:t>
            </a:r>
          </a:p>
          <a:p>
            <a:pPr marL="12700">
              <a:spcBef>
                <a:spcPts val="860"/>
              </a:spcBef>
            </a:pPr>
            <a:r>
              <a:rPr lang="es-CL" sz="1200" spc="-10" dirty="0">
                <a:solidFill>
                  <a:srgbClr val="00262B"/>
                </a:solidFill>
                <a:latin typeface="Calibre Mediu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asset.cbre.cl</a:t>
            </a:r>
            <a:endParaRPr lang="es-CL" sz="1200" spc="-10" dirty="0">
              <a:solidFill>
                <a:srgbClr val="00262B"/>
              </a:solidFill>
              <a:latin typeface="Calibre Medium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e"/>
              <a:cs typeface="Calibre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B3C5154-F9E8-55CE-2FAF-D4F1FD77ECEB}"/>
              </a:ext>
            </a:extLst>
          </p:cNvPr>
          <p:cNvSpPr txBox="1"/>
          <p:nvPr/>
        </p:nvSpPr>
        <p:spPr>
          <a:xfrm>
            <a:off x="381000" y="406074"/>
            <a:ext cx="777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s-CL" sz="32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32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  <a:endParaRPr lang="es-CL" sz="3200" dirty="0">
              <a:latin typeface="Financier Display"/>
              <a:cs typeface="Financier Display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F052A3-27B5-AE17-33B7-AC6C73E44A2C}"/>
              </a:ext>
            </a:extLst>
          </p:cNvPr>
          <p:cNvSpPr txBox="1"/>
          <p:nvPr/>
        </p:nvSpPr>
        <p:spPr>
          <a:xfrm>
            <a:off x="12666255" y="7114599"/>
            <a:ext cx="2728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L" sz="1800" spc="-10" dirty="0">
                <a:solidFill>
                  <a:srgbClr val="003D2B"/>
                </a:solidFill>
                <a:latin typeface="Calibre Medium"/>
                <a:cs typeface="Calibre Medium"/>
              </a:rPr>
              <a:t>Daniela Herrera</a:t>
            </a:r>
            <a:br>
              <a:rPr lang="es-CL" sz="1600" b="0" spc="-10" dirty="0">
                <a:solidFill>
                  <a:srgbClr val="003D2B"/>
                </a:solidFill>
                <a:latin typeface="Calibre Medium"/>
                <a:cs typeface="Calibre Medium"/>
              </a:rPr>
            </a:br>
            <a: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  <a:t>Account Manager</a:t>
            </a:r>
            <a:b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</a:br>
            <a:r>
              <a:rPr lang="es-CL" sz="1600" spc="-15" dirty="0">
                <a:solidFill>
                  <a:srgbClr val="808580"/>
                </a:solidFill>
                <a:latin typeface="Calibre"/>
                <a:cs typeface="Calibre"/>
              </a:rPr>
              <a:t>+ 56 9 4155 1278</a:t>
            </a:r>
            <a:br>
              <a:rPr lang="es-CL" sz="1600" dirty="0">
                <a:solidFill>
                  <a:srgbClr val="757E7B"/>
                </a:solidFill>
                <a:latin typeface="Calibre"/>
                <a:cs typeface="Calibre"/>
              </a:rPr>
            </a:br>
            <a:r>
              <a:rPr lang="es-CL" sz="1600" spc="-5" dirty="0">
                <a:solidFill>
                  <a:srgbClr val="7F8480"/>
                </a:solidFill>
                <a:latin typeface="Calibre"/>
                <a:cs typeface="Calibre"/>
              </a:rPr>
              <a:t>daniela.herrera</a:t>
            </a:r>
            <a:r>
              <a:rPr lang="es-CL" sz="1600" spc="-5" dirty="0">
                <a:solidFill>
                  <a:srgbClr val="7F8480"/>
                </a:solidFill>
                <a:latin typeface="Calibre"/>
                <a:cs typeface="Calibr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@cbre.com</a:t>
            </a:r>
            <a:endParaRPr lang="es-CL" dirty="0">
              <a:solidFill>
                <a:srgbClr val="7F84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0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824533"/>
            <a:ext cx="7315200" cy="1918667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0"/>
              </a:spcBef>
              <a:tabLst>
                <a:tab pos="3129915" algn="l"/>
                <a:tab pos="5236210" algn="l"/>
              </a:tabLst>
            </a:pPr>
            <a:r>
              <a:rPr lang="es-CL" sz="700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700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</a:p>
          <a:p>
            <a:pPr marL="12700" marR="5080" algn="just">
              <a:lnSpc>
                <a:spcPct val="101200"/>
              </a:lnSpc>
              <a:spcBef>
                <a:spcPts val="1150"/>
              </a:spcBef>
            </a:pPr>
            <a:endParaRPr lang="es-CL" sz="1400">
              <a:solidFill>
                <a:srgbClr val="00402D"/>
              </a:solidFill>
              <a:latin typeface="Calibr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6153" y="8229600"/>
            <a:ext cx="500318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8000" dirty="0">
                <a:solidFill>
                  <a:srgbClr val="00402D"/>
                </a:solidFill>
                <a:latin typeface="Calibre Light"/>
                <a:cs typeface="Calibre Light"/>
              </a:rPr>
              <a:t>3</a:t>
            </a:r>
            <a:endParaRPr sz="8000" dirty="0">
              <a:latin typeface="Calibre Light"/>
              <a:cs typeface="Calibre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" y="9372600"/>
            <a:ext cx="134556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2000" spc="-5">
                <a:solidFill>
                  <a:srgbClr val="00402D"/>
                </a:solidFill>
                <a:latin typeface="Calibre Medium"/>
                <a:cs typeface="Calibre Medium"/>
              </a:rPr>
              <a:t>N</a:t>
            </a:r>
            <a:r>
              <a:rPr lang="es-CL" sz="2000" spc="-5">
                <a:solidFill>
                  <a:srgbClr val="00402D"/>
                </a:solidFill>
                <a:latin typeface="Calibre Medium"/>
                <a:cs typeface="Calibre Medium"/>
              </a:rPr>
              <a:t>aves</a:t>
            </a:r>
            <a:endParaRPr sz="2000">
              <a:latin typeface="Calibre Medium"/>
              <a:cs typeface="Calibre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62518" y="9372600"/>
            <a:ext cx="126492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000">
                <a:solidFill>
                  <a:srgbClr val="00402D"/>
                </a:solidFill>
                <a:latin typeface="Calibre Medium"/>
                <a:cs typeface="Calibre Medium"/>
              </a:rPr>
              <a:t>Bodegas</a:t>
            </a:r>
            <a:endParaRPr sz="2000">
              <a:latin typeface="Calibre Medium"/>
              <a:cs typeface="Calibre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06700" y="8278368"/>
            <a:ext cx="1234442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6340" algn="l"/>
              </a:tabLst>
            </a:pPr>
            <a:r>
              <a:rPr lang="es-CL" sz="8000" spc="40">
                <a:solidFill>
                  <a:srgbClr val="00402D"/>
                </a:solidFill>
                <a:latin typeface="Calibre Light"/>
                <a:cs typeface="Calibre Light"/>
              </a:rPr>
              <a:t>46</a:t>
            </a:r>
            <a:endParaRPr sz="8000">
              <a:latin typeface="Calibre Light"/>
              <a:cs typeface="Calibre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29200" y="9372600"/>
            <a:ext cx="163017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000" spc="-85">
                <a:solidFill>
                  <a:srgbClr val="00402D"/>
                </a:solidFill>
                <a:latin typeface="Calibre Medium"/>
                <a:cs typeface="Calibre Medium"/>
              </a:rPr>
              <a:t>Año</a:t>
            </a:r>
            <a:endParaRPr sz="2000">
              <a:latin typeface="Calibre Medium"/>
              <a:cs typeface="Calibre Medium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20F585F-ACFF-4EA8-8657-DEFF9184DAF1}"/>
              </a:ext>
            </a:extLst>
          </p:cNvPr>
          <p:cNvSpPr txBox="1"/>
          <p:nvPr/>
        </p:nvSpPr>
        <p:spPr>
          <a:xfrm>
            <a:off x="381000" y="5620393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1800" b="0" spc="-5">
                <a:solidFill>
                  <a:srgbClr val="002A2D"/>
                </a:solidFill>
                <a:latin typeface="Calibre Medium"/>
                <a:cs typeface="Calibre Medium"/>
              </a:rPr>
              <a:t>CARACTERÍSTICAS GENERALES DEL </a:t>
            </a:r>
            <a:r>
              <a:rPr lang="es-CL" sz="1800" spc="-5">
                <a:solidFill>
                  <a:srgbClr val="002A2D"/>
                </a:solidFill>
                <a:latin typeface="Calibre Medium"/>
                <a:cs typeface="Calibre Medium"/>
              </a:rPr>
              <a:t>CENTRO.</a:t>
            </a:r>
            <a:endParaRPr lang="es-CL" sz="1800">
              <a:latin typeface="Calibre Medium"/>
              <a:cs typeface="Calibre Medium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03A5FBB-0384-4186-9A01-2FB5FC502538}"/>
              </a:ext>
            </a:extLst>
          </p:cNvPr>
          <p:cNvSpPr txBox="1"/>
          <p:nvPr/>
        </p:nvSpPr>
        <p:spPr>
          <a:xfrm>
            <a:off x="381000" y="2133600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2580"/>
              </a:spcBef>
              <a:tabLst>
                <a:tab pos="2020570" algn="l"/>
              </a:tabLst>
            </a:pPr>
            <a:r>
              <a:rPr lang="es-CL" sz="1800" spc="-5">
                <a:solidFill>
                  <a:srgbClr val="7F8480"/>
                </a:solidFill>
                <a:latin typeface="Calibre"/>
                <a:cs typeface="Calibre"/>
              </a:rPr>
              <a:t>Bayona 601, Colina</a:t>
            </a:r>
          </a:p>
        </p:txBody>
      </p:sp>
      <p:sp>
        <p:nvSpPr>
          <p:cNvPr id="54" name="object 9">
            <a:extLst>
              <a:ext uri="{FF2B5EF4-FFF2-40B4-BE49-F238E27FC236}">
                <a16:creationId xmlns:a16="http://schemas.microsoft.com/office/drawing/2014/main" id="{8E161155-F50B-4DFC-B81B-3B71AD8893E4}"/>
              </a:ext>
            </a:extLst>
          </p:cNvPr>
          <p:cNvSpPr txBox="1"/>
          <p:nvPr/>
        </p:nvSpPr>
        <p:spPr>
          <a:xfrm>
            <a:off x="5029200" y="8229600"/>
            <a:ext cx="22098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6340" algn="l"/>
              </a:tabLst>
            </a:pPr>
            <a:r>
              <a:rPr lang="es-CL" sz="8000" b="0" spc="40">
                <a:solidFill>
                  <a:srgbClr val="00402D"/>
                </a:solidFill>
                <a:latin typeface="Calibre Light"/>
                <a:cs typeface="Calibre Light"/>
              </a:rPr>
              <a:t>2016</a:t>
            </a:r>
            <a:endParaRPr sz="8000">
              <a:latin typeface="Calibre Light"/>
              <a:cs typeface="Calibre Light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794F8CE-0CEB-40AE-AC8E-EB40E1D03272}"/>
              </a:ext>
            </a:extLst>
          </p:cNvPr>
          <p:cNvSpPr txBox="1"/>
          <p:nvPr/>
        </p:nvSpPr>
        <p:spPr>
          <a:xfrm>
            <a:off x="381000" y="2743200"/>
            <a:ext cx="6335550" cy="1875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01200"/>
              </a:lnSpc>
              <a:spcBef>
                <a:spcPts val="1150"/>
              </a:spcBef>
            </a:pPr>
            <a:r>
              <a:rPr lang="es-CL" sz="1600" dirty="0">
                <a:solidFill>
                  <a:srgbClr val="00402D"/>
                </a:solidFill>
                <a:latin typeface="Calibre"/>
              </a:rPr>
              <a:t>Centro de Bodegas con excelente ubicación y buenas instalaciones, patio de maniobras, seguridad 24/7 con control de acceso y CCTV, Red Húmeda, cómo das oficinas y sistema de detección de incendios.</a:t>
            </a:r>
          </a:p>
          <a:p>
            <a:pPr marL="12700" marR="5080" algn="just">
              <a:lnSpc>
                <a:spcPct val="101200"/>
              </a:lnSpc>
              <a:spcBef>
                <a:spcPts val="1150"/>
              </a:spcBef>
            </a:pPr>
            <a:r>
              <a:rPr lang="es-CL" sz="1600" dirty="0">
                <a:solidFill>
                  <a:srgbClr val="00402D"/>
                </a:solidFill>
                <a:latin typeface="Calibre"/>
              </a:rPr>
              <a:t>Emplazamiento estratégico con salida directa a Panamericana Norte, en el sector de Parque Aeropuerto, a sólo 7 kilómetros de la Autopista Vespucio Norte, a 2 minutos de la Autopista Nororiente, y a 19 minutos del aeropuerto.</a:t>
            </a: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BC75BB6E-8FBC-47CD-9602-313D2E05F80A}"/>
              </a:ext>
            </a:extLst>
          </p:cNvPr>
          <p:cNvSpPr txBox="1"/>
          <p:nvPr/>
        </p:nvSpPr>
        <p:spPr>
          <a:xfrm>
            <a:off x="457200" y="6044959"/>
            <a:ext cx="5105400" cy="235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00" marR="5080" indent="-284400">
              <a:lnSpc>
                <a:spcPct val="1083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30000"/>
              <a:buFontTx/>
              <a:buChar char="+"/>
            </a:pPr>
            <a:r>
              <a:rPr lang="es-CL" sz="1600" spc="-5" dirty="0">
                <a:solidFill>
                  <a:srgbClr val="808580"/>
                </a:solidFill>
                <a:latin typeface="Calibre"/>
              </a:rPr>
              <a:t>Bodegas con oficinas completas, baños, y kitchenette</a:t>
            </a:r>
          </a:p>
          <a:p>
            <a:pPr marL="284400" marR="5080" indent="-284400">
              <a:lnSpc>
                <a:spcPct val="1083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30000"/>
              <a:buFontTx/>
              <a:buChar char="+"/>
            </a:pPr>
            <a:r>
              <a:rPr lang="es-CL" sz="1600" spc="-5" dirty="0">
                <a:solidFill>
                  <a:srgbClr val="808580"/>
                </a:solidFill>
                <a:latin typeface="Calibre"/>
              </a:rPr>
              <a:t>Bodegas con buena altura e iluminación natural</a:t>
            </a:r>
          </a:p>
          <a:p>
            <a:pPr marL="284400" marR="5080" indent="-284400">
              <a:lnSpc>
                <a:spcPct val="1083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30000"/>
              <a:buFontTx/>
              <a:buChar char="+"/>
            </a:pPr>
            <a:r>
              <a:rPr lang="es-CL" sz="1600" spc="-5" dirty="0">
                <a:solidFill>
                  <a:srgbClr val="808580"/>
                </a:solidFill>
                <a:latin typeface="Calibre"/>
              </a:rPr>
              <a:t>Red de Húmeda y sistema de detección de incendios</a:t>
            </a:r>
          </a:p>
          <a:p>
            <a:pPr marL="284400" marR="5080" indent="-284400">
              <a:lnSpc>
                <a:spcPct val="108300"/>
              </a:lnSpc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SzPct val="130000"/>
              <a:buFontTx/>
              <a:buChar char="+"/>
            </a:pPr>
            <a:r>
              <a:rPr lang="es-CL" sz="1600" spc="-5" dirty="0">
                <a:solidFill>
                  <a:srgbClr val="808580"/>
                </a:solidFill>
                <a:latin typeface="Calibre"/>
              </a:rPr>
              <a:t>Sistema de seguridad con circuito cerrado de TV (CCTV)</a:t>
            </a:r>
          </a:p>
          <a:p>
            <a:pPr marL="284400" marR="5080" indent="-284400">
              <a:lnSpc>
                <a:spcPct val="108300"/>
              </a:lnSpc>
              <a:spcBef>
                <a:spcPts val="100"/>
              </a:spcBef>
              <a:spcAft>
                <a:spcPts val="600"/>
              </a:spcAft>
              <a:buClr>
                <a:srgbClr val="81BBAD"/>
              </a:buClr>
              <a:buSzPct val="130000"/>
            </a:pPr>
            <a:endParaRPr lang="es-CL" sz="1600" spc="-5" dirty="0">
              <a:solidFill>
                <a:srgbClr val="808580"/>
              </a:solidFill>
              <a:latin typeface="Calibre"/>
            </a:endParaRPr>
          </a:p>
          <a:p>
            <a:pPr marL="284400" marR="5080" indent="-284400">
              <a:lnSpc>
                <a:spcPct val="108300"/>
              </a:lnSpc>
              <a:spcBef>
                <a:spcPts val="100"/>
              </a:spcBef>
              <a:spcAft>
                <a:spcPts val="600"/>
              </a:spcAft>
              <a:buClr>
                <a:srgbClr val="81BBAD"/>
              </a:buClr>
              <a:buSzPct val="130000"/>
              <a:buFontTx/>
              <a:buChar char="+"/>
            </a:pPr>
            <a:endParaRPr lang="es-CL" sz="1600" spc="-5" dirty="0">
              <a:solidFill>
                <a:srgbClr val="808580"/>
              </a:solidFill>
              <a:latin typeface="Calibre"/>
            </a:endParaRPr>
          </a:p>
          <a:p>
            <a:pPr marL="298450" marR="5080" indent="-285750">
              <a:lnSpc>
                <a:spcPct val="108300"/>
              </a:lnSpc>
              <a:spcBef>
                <a:spcPts val="100"/>
              </a:spcBef>
              <a:buClr>
                <a:srgbClr val="81BBAD"/>
              </a:buClr>
              <a:buSzPct val="130000"/>
              <a:buFontTx/>
              <a:buChar char="+"/>
            </a:pPr>
            <a:endParaRPr lang="es-CL" sz="1600" spc="-5" dirty="0">
              <a:solidFill>
                <a:srgbClr val="808580"/>
              </a:solidFill>
              <a:latin typeface="Calibre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C4F1CBFB-CAB0-407F-B2EA-64A89CF0D0C9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51A5F27F-4717-4463-B471-41FC98009ED5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E565BE6-AF91-453D-9150-3452D7B6743A}"/>
              </a:ext>
            </a:extLst>
          </p:cNvPr>
          <p:cNvGrpSpPr/>
          <p:nvPr/>
        </p:nvGrpSpPr>
        <p:grpSpPr>
          <a:xfrm>
            <a:off x="6629400" y="6971554"/>
            <a:ext cx="3035018" cy="241678"/>
            <a:chOff x="4557662" y="2224800"/>
            <a:chExt cx="16349675" cy="1339667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EF219539-0C3E-47C4-8892-D1A9FC84BB0F}"/>
                </a:ext>
              </a:extLst>
            </p:cNvPr>
            <p:cNvSpPr/>
            <p:nvPr/>
          </p:nvSpPr>
          <p:spPr>
            <a:xfrm>
              <a:off x="4648200" y="3352800"/>
              <a:ext cx="152400" cy="211667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68025BA9-67E8-418D-BFDF-789C2A1E45B7}"/>
                </a:ext>
              </a:extLst>
            </p:cNvPr>
            <p:cNvSpPr/>
            <p:nvPr/>
          </p:nvSpPr>
          <p:spPr>
            <a:xfrm rot="19124577">
              <a:off x="4557662" y="3323646"/>
              <a:ext cx="213169" cy="17053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F4ED1700-65A9-4B48-8ACC-731FC4244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3936" y="2224800"/>
              <a:ext cx="533401" cy="700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68328335-B827-4744-81D7-0BCF90910C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5" t="6176" r="8986" b="24271"/>
          <a:stretch/>
        </p:blipFill>
        <p:spPr>
          <a:xfrm>
            <a:off x="12990671" y="6096000"/>
            <a:ext cx="2096929" cy="32766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6BDB27F-961B-43BC-BF29-445DE627A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9" r="-348"/>
          <a:stretch/>
        </p:blipFill>
        <p:spPr>
          <a:xfrm>
            <a:off x="8089900" y="1502800"/>
            <a:ext cx="6997700" cy="4340359"/>
          </a:xfrm>
          <a:prstGeom prst="rect">
            <a:avLst/>
          </a:prstGeom>
        </p:spPr>
      </p:pic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C166E7BD-CE5E-4A68-9683-7798574BB6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8843" b="2678"/>
          <a:stretch/>
        </p:blipFill>
        <p:spPr>
          <a:xfrm>
            <a:off x="8042233" y="6096000"/>
            <a:ext cx="4732750" cy="3291522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07F63510-1CA8-4394-BF85-E6307F4806B1}"/>
              </a:ext>
            </a:extLst>
          </p:cNvPr>
          <p:cNvSpPr/>
          <p:nvPr/>
        </p:nvSpPr>
        <p:spPr>
          <a:xfrm>
            <a:off x="10896600" y="7185040"/>
            <a:ext cx="217752" cy="223184"/>
          </a:xfrm>
          <a:prstGeom prst="ellipse">
            <a:avLst/>
          </a:prstGeom>
          <a:solidFill>
            <a:srgbClr val="16E88F"/>
          </a:solidFill>
          <a:ln>
            <a:solidFill>
              <a:srgbClr val="16E8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99635AF5-CF71-4114-A09F-207E794EF403}"/>
              </a:ext>
            </a:extLst>
          </p:cNvPr>
          <p:cNvGrpSpPr/>
          <p:nvPr/>
        </p:nvGrpSpPr>
        <p:grpSpPr>
          <a:xfrm>
            <a:off x="457200" y="2743200"/>
            <a:ext cx="14630400" cy="4240743"/>
            <a:chOff x="201934" y="5087477"/>
            <a:chExt cx="14553389" cy="4729759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C36D8BB-0D7A-4EFF-B104-EB0793522CAD}"/>
                </a:ext>
              </a:extLst>
            </p:cNvPr>
            <p:cNvGrpSpPr/>
            <p:nvPr/>
          </p:nvGrpSpPr>
          <p:grpSpPr>
            <a:xfrm>
              <a:off x="201934" y="5087477"/>
              <a:ext cx="14553389" cy="4729759"/>
              <a:chOff x="588812" y="2045125"/>
              <a:chExt cx="14553389" cy="4729759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378483AF-C9C2-4512-B138-618CD3C34D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2542" b="2716"/>
              <a:stretch/>
            </p:blipFill>
            <p:spPr>
              <a:xfrm>
                <a:off x="588812" y="2045125"/>
                <a:ext cx="14553389" cy="4729759"/>
              </a:xfrm>
              <a:prstGeom prst="rect">
                <a:avLst/>
              </a:prstGeom>
            </p:spPr>
          </p:pic>
          <p:sp>
            <p:nvSpPr>
              <p:cNvPr id="9" name="Paralelogramo 8">
                <a:extLst>
                  <a:ext uri="{FF2B5EF4-FFF2-40B4-BE49-F238E27FC236}">
                    <a16:creationId xmlns:a16="http://schemas.microsoft.com/office/drawing/2014/main" id="{97BF018E-1400-47AF-AAF0-2F7CF21CDB88}"/>
                  </a:ext>
                </a:extLst>
              </p:cNvPr>
              <p:cNvSpPr/>
              <p:nvPr/>
            </p:nvSpPr>
            <p:spPr>
              <a:xfrm rot="11790635">
                <a:off x="7969860" y="4423736"/>
                <a:ext cx="3908161" cy="2030851"/>
              </a:xfrm>
              <a:custGeom>
                <a:avLst/>
                <a:gdLst>
                  <a:gd name="connsiteX0" fmla="*/ 0 w 3938574"/>
                  <a:gd name="connsiteY0" fmla="*/ 1874112 h 1874112"/>
                  <a:gd name="connsiteX1" fmla="*/ 468528 w 3938574"/>
                  <a:gd name="connsiteY1" fmla="*/ 0 h 1874112"/>
                  <a:gd name="connsiteX2" fmla="*/ 3938574 w 3938574"/>
                  <a:gd name="connsiteY2" fmla="*/ 0 h 1874112"/>
                  <a:gd name="connsiteX3" fmla="*/ 3470046 w 3938574"/>
                  <a:gd name="connsiteY3" fmla="*/ 1874112 h 1874112"/>
                  <a:gd name="connsiteX4" fmla="*/ 0 w 3938574"/>
                  <a:gd name="connsiteY4" fmla="*/ 1874112 h 1874112"/>
                  <a:gd name="connsiteX0" fmla="*/ 0 w 3938574"/>
                  <a:gd name="connsiteY0" fmla="*/ 1874112 h 1899405"/>
                  <a:gd name="connsiteX1" fmla="*/ 468528 w 3938574"/>
                  <a:gd name="connsiteY1" fmla="*/ 0 h 1899405"/>
                  <a:gd name="connsiteX2" fmla="*/ 3938574 w 3938574"/>
                  <a:gd name="connsiteY2" fmla="*/ 0 h 1899405"/>
                  <a:gd name="connsiteX3" fmla="*/ 3129358 w 3938574"/>
                  <a:gd name="connsiteY3" fmla="*/ 1899405 h 1899405"/>
                  <a:gd name="connsiteX4" fmla="*/ 0 w 3938574"/>
                  <a:gd name="connsiteY4" fmla="*/ 1874112 h 1899405"/>
                  <a:gd name="connsiteX0" fmla="*/ 0 w 3938574"/>
                  <a:gd name="connsiteY0" fmla="*/ 1874112 h 1874112"/>
                  <a:gd name="connsiteX1" fmla="*/ 468528 w 3938574"/>
                  <a:gd name="connsiteY1" fmla="*/ 0 h 1874112"/>
                  <a:gd name="connsiteX2" fmla="*/ 3938574 w 3938574"/>
                  <a:gd name="connsiteY2" fmla="*/ 0 h 1874112"/>
                  <a:gd name="connsiteX3" fmla="*/ 2921120 w 3938574"/>
                  <a:gd name="connsiteY3" fmla="*/ 1809745 h 1874112"/>
                  <a:gd name="connsiteX4" fmla="*/ 0 w 3938574"/>
                  <a:gd name="connsiteY4" fmla="*/ 1874112 h 1874112"/>
                  <a:gd name="connsiteX0" fmla="*/ 0 w 3938574"/>
                  <a:gd name="connsiteY0" fmla="*/ 1874112 h 1874112"/>
                  <a:gd name="connsiteX1" fmla="*/ 468528 w 3938574"/>
                  <a:gd name="connsiteY1" fmla="*/ 0 h 1874112"/>
                  <a:gd name="connsiteX2" fmla="*/ 3938574 w 3938574"/>
                  <a:gd name="connsiteY2" fmla="*/ 0 h 1874112"/>
                  <a:gd name="connsiteX3" fmla="*/ 2993283 w 3938574"/>
                  <a:gd name="connsiteY3" fmla="*/ 1848909 h 1874112"/>
                  <a:gd name="connsiteX4" fmla="*/ 0 w 3938574"/>
                  <a:gd name="connsiteY4" fmla="*/ 1874112 h 1874112"/>
                  <a:gd name="connsiteX0" fmla="*/ 0 w 3976197"/>
                  <a:gd name="connsiteY0" fmla="*/ 1900402 h 1900402"/>
                  <a:gd name="connsiteX1" fmla="*/ 468528 w 3976197"/>
                  <a:gd name="connsiteY1" fmla="*/ 26290 h 1900402"/>
                  <a:gd name="connsiteX2" fmla="*/ 3976197 w 3976197"/>
                  <a:gd name="connsiteY2" fmla="*/ 0 h 1900402"/>
                  <a:gd name="connsiteX3" fmla="*/ 2993283 w 3976197"/>
                  <a:gd name="connsiteY3" fmla="*/ 1875199 h 1900402"/>
                  <a:gd name="connsiteX4" fmla="*/ 0 w 3976197"/>
                  <a:gd name="connsiteY4" fmla="*/ 1900402 h 1900402"/>
                  <a:gd name="connsiteX0" fmla="*/ 0 w 3976197"/>
                  <a:gd name="connsiteY0" fmla="*/ 1900402 h 1900402"/>
                  <a:gd name="connsiteX1" fmla="*/ 622146 w 3976197"/>
                  <a:gd name="connsiteY1" fmla="*/ 238110 h 1900402"/>
                  <a:gd name="connsiteX2" fmla="*/ 3976197 w 3976197"/>
                  <a:gd name="connsiteY2" fmla="*/ 0 h 1900402"/>
                  <a:gd name="connsiteX3" fmla="*/ 2993283 w 3976197"/>
                  <a:gd name="connsiteY3" fmla="*/ 1875199 h 1900402"/>
                  <a:gd name="connsiteX4" fmla="*/ 0 w 3976197"/>
                  <a:gd name="connsiteY4" fmla="*/ 1900402 h 1900402"/>
                  <a:gd name="connsiteX0" fmla="*/ 0 w 3976197"/>
                  <a:gd name="connsiteY0" fmla="*/ 1900402 h 1900402"/>
                  <a:gd name="connsiteX1" fmla="*/ 444323 w 3976197"/>
                  <a:gd name="connsiteY1" fmla="*/ 199989 h 1900402"/>
                  <a:gd name="connsiteX2" fmla="*/ 3976197 w 3976197"/>
                  <a:gd name="connsiteY2" fmla="*/ 0 h 1900402"/>
                  <a:gd name="connsiteX3" fmla="*/ 2993283 w 3976197"/>
                  <a:gd name="connsiteY3" fmla="*/ 1875199 h 1900402"/>
                  <a:gd name="connsiteX4" fmla="*/ 0 w 3976197"/>
                  <a:gd name="connsiteY4" fmla="*/ 1900402 h 1900402"/>
                  <a:gd name="connsiteX0" fmla="*/ 0 w 3870537"/>
                  <a:gd name="connsiteY0" fmla="*/ 1899359 h 1899359"/>
                  <a:gd name="connsiteX1" fmla="*/ 338663 w 3870537"/>
                  <a:gd name="connsiteY1" fmla="*/ 199989 h 1899359"/>
                  <a:gd name="connsiteX2" fmla="*/ 3870537 w 3870537"/>
                  <a:gd name="connsiteY2" fmla="*/ 0 h 1899359"/>
                  <a:gd name="connsiteX3" fmla="*/ 2887623 w 3870537"/>
                  <a:gd name="connsiteY3" fmla="*/ 1875199 h 1899359"/>
                  <a:gd name="connsiteX4" fmla="*/ 0 w 3870537"/>
                  <a:gd name="connsiteY4" fmla="*/ 1899359 h 1899359"/>
                  <a:gd name="connsiteX0" fmla="*/ 0 w 3697881"/>
                  <a:gd name="connsiteY0" fmla="*/ 1817906 h 1875199"/>
                  <a:gd name="connsiteX1" fmla="*/ 166007 w 3697881"/>
                  <a:gd name="connsiteY1" fmla="*/ 199989 h 1875199"/>
                  <a:gd name="connsiteX2" fmla="*/ 3697881 w 3697881"/>
                  <a:gd name="connsiteY2" fmla="*/ 0 h 1875199"/>
                  <a:gd name="connsiteX3" fmla="*/ 2714967 w 3697881"/>
                  <a:gd name="connsiteY3" fmla="*/ 1875199 h 1875199"/>
                  <a:gd name="connsiteX4" fmla="*/ 0 w 3697881"/>
                  <a:gd name="connsiteY4" fmla="*/ 1817906 h 1875199"/>
                  <a:gd name="connsiteX0" fmla="*/ 0 w 3908161"/>
                  <a:gd name="connsiteY0" fmla="*/ 1925651 h 1925651"/>
                  <a:gd name="connsiteX1" fmla="*/ 376287 w 3908161"/>
                  <a:gd name="connsiteY1" fmla="*/ 199989 h 1925651"/>
                  <a:gd name="connsiteX2" fmla="*/ 3908161 w 3908161"/>
                  <a:gd name="connsiteY2" fmla="*/ 0 h 1925651"/>
                  <a:gd name="connsiteX3" fmla="*/ 2925247 w 3908161"/>
                  <a:gd name="connsiteY3" fmla="*/ 1875199 h 1925651"/>
                  <a:gd name="connsiteX4" fmla="*/ 0 w 3908161"/>
                  <a:gd name="connsiteY4" fmla="*/ 1925651 h 192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161" h="1925651">
                    <a:moveTo>
                      <a:pt x="0" y="1925651"/>
                    </a:moveTo>
                    <a:lnTo>
                      <a:pt x="376287" y="199989"/>
                    </a:lnTo>
                    <a:lnTo>
                      <a:pt x="3908161" y="0"/>
                    </a:lnTo>
                    <a:lnTo>
                      <a:pt x="2925247" y="1875199"/>
                    </a:lnTo>
                    <a:lnTo>
                      <a:pt x="0" y="1925651"/>
                    </a:lnTo>
                    <a:close/>
                  </a:path>
                </a:pathLst>
              </a:custGeom>
              <a:solidFill>
                <a:srgbClr val="81BBAD">
                  <a:alpha val="4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sp>
          <p:nvSpPr>
            <p:cNvPr id="48" name="Bocadillo: rectángulo 47">
              <a:extLst>
                <a:ext uri="{FF2B5EF4-FFF2-40B4-BE49-F238E27FC236}">
                  <a16:creationId xmlns:a16="http://schemas.microsoft.com/office/drawing/2014/main" id="{27D76876-A4E9-4C19-974F-B98AECE63394}"/>
                </a:ext>
              </a:extLst>
            </p:cNvPr>
            <p:cNvSpPr/>
            <p:nvPr/>
          </p:nvSpPr>
          <p:spPr>
            <a:xfrm>
              <a:off x="2209800" y="5492651"/>
              <a:ext cx="2057400" cy="370080"/>
            </a:xfrm>
            <a:prstGeom prst="wedgeRectCallout">
              <a:avLst>
                <a:gd name="adj1" fmla="val -23799"/>
                <a:gd name="adj2" fmla="val 78813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>
                <a:ln>
                  <a:solidFill>
                    <a:srgbClr val="16E88F"/>
                  </a:solidFill>
                </a:ln>
                <a:solidFill>
                  <a:srgbClr val="16E88F"/>
                </a:solidFill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C0466E2F-E920-49D4-AC03-A953F4E2C00F}"/>
                </a:ext>
              </a:extLst>
            </p:cNvPr>
            <p:cNvSpPr txBox="1"/>
            <p:nvPr/>
          </p:nvSpPr>
          <p:spPr>
            <a:xfrm>
              <a:off x="2266957" y="5498068"/>
              <a:ext cx="21538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L" sz="1800">
                  <a:solidFill>
                    <a:srgbClr val="435255"/>
                  </a:solidFill>
                  <a:latin typeface="Financier Display" panose="02020503070506060203" pitchFamily="18" charset="0"/>
                </a:rPr>
                <a:t>Panamericana Norte</a:t>
              </a:r>
            </a:p>
          </p:txBody>
        </p:sp>
        <p:sp>
          <p:nvSpPr>
            <p:cNvPr id="51" name="Bocadillo: rectángulo 50">
              <a:extLst>
                <a:ext uri="{FF2B5EF4-FFF2-40B4-BE49-F238E27FC236}">
                  <a16:creationId xmlns:a16="http://schemas.microsoft.com/office/drawing/2014/main" id="{4E089167-A62A-4497-8C45-DFF29C3857D3}"/>
                </a:ext>
              </a:extLst>
            </p:cNvPr>
            <p:cNvSpPr/>
            <p:nvPr/>
          </p:nvSpPr>
          <p:spPr>
            <a:xfrm>
              <a:off x="8592747" y="6793468"/>
              <a:ext cx="990081" cy="369332"/>
            </a:xfrm>
            <a:prstGeom prst="wedgeRectCallout">
              <a:avLst>
                <a:gd name="adj1" fmla="val -23799"/>
                <a:gd name="adj2" fmla="val 78813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>
                <a:ln>
                  <a:solidFill>
                    <a:srgbClr val="16E88F"/>
                  </a:solidFill>
                </a:ln>
                <a:solidFill>
                  <a:srgbClr val="16E88F"/>
                </a:solidFill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A5EEB08C-7FEC-4331-B61D-276E70875A32}"/>
                </a:ext>
              </a:extLst>
            </p:cNvPr>
            <p:cNvSpPr txBox="1"/>
            <p:nvPr/>
          </p:nvSpPr>
          <p:spPr>
            <a:xfrm>
              <a:off x="8592747" y="6763178"/>
              <a:ext cx="8560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L" sz="1800">
                  <a:solidFill>
                    <a:srgbClr val="435255"/>
                  </a:solidFill>
                  <a:latin typeface="Financier Display" panose="02020503070506060203" pitchFamily="18" charset="0"/>
                </a:rPr>
                <a:t>Bayona</a:t>
              </a:r>
            </a:p>
          </p:txBody>
        </p:sp>
      </p:grpSp>
      <p:sp>
        <p:nvSpPr>
          <p:cNvPr id="86" name="object 17">
            <a:extLst>
              <a:ext uri="{FF2B5EF4-FFF2-40B4-BE49-F238E27FC236}">
                <a16:creationId xmlns:a16="http://schemas.microsoft.com/office/drawing/2014/main" id="{10783344-5328-4AF8-82FB-43C8655CC07A}"/>
              </a:ext>
            </a:extLst>
          </p:cNvPr>
          <p:cNvSpPr/>
          <p:nvPr/>
        </p:nvSpPr>
        <p:spPr>
          <a:xfrm>
            <a:off x="471788" y="7224211"/>
            <a:ext cx="14615812" cy="1081589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4D898DF-FDA8-4AE9-8BD9-79DEFFB9A99B}"/>
              </a:ext>
            </a:extLst>
          </p:cNvPr>
          <p:cNvGrpSpPr/>
          <p:nvPr/>
        </p:nvGrpSpPr>
        <p:grpSpPr>
          <a:xfrm>
            <a:off x="4038600" y="7512986"/>
            <a:ext cx="2324100" cy="640414"/>
            <a:chOff x="3962400" y="7543800"/>
            <a:chExt cx="2324100" cy="640414"/>
          </a:xfrm>
        </p:grpSpPr>
        <p:grpSp>
          <p:nvGrpSpPr>
            <p:cNvPr id="55" name="object 102">
              <a:extLst>
                <a:ext uri="{FF2B5EF4-FFF2-40B4-BE49-F238E27FC236}">
                  <a16:creationId xmlns:a16="http://schemas.microsoft.com/office/drawing/2014/main" id="{4BB05E4B-FEA9-4C61-BC4A-5580A75DFD40}"/>
                </a:ext>
              </a:extLst>
            </p:cNvPr>
            <p:cNvGrpSpPr/>
            <p:nvPr/>
          </p:nvGrpSpPr>
          <p:grpSpPr>
            <a:xfrm>
              <a:off x="3962400" y="7543800"/>
              <a:ext cx="432456" cy="640414"/>
              <a:chOff x="1234131" y="4034127"/>
              <a:chExt cx="232410" cy="344170"/>
            </a:xfrm>
          </p:grpSpPr>
          <p:sp>
            <p:nvSpPr>
              <p:cNvPr id="56" name="object 103">
                <a:extLst>
                  <a:ext uri="{FF2B5EF4-FFF2-40B4-BE49-F238E27FC236}">
                    <a16:creationId xmlns:a16="http://schemas.microsoft.com/office/drawing/2014/main" id="{4BA992A4-7EA2-478D-B773-72D47551A289}"/>
                  </a:ext>
                </a:extLst>
              </p:cNvPr>
              <p:cNvSpPr/>
              <p:nvPr/>
            </p:nvSpPr>
            <p:spPr>
              <a:xfrm>
                <a:off x="1234131" y="4034127"/>
                <a:ext cx="232410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232409" h="295910">
                    <a:moveTo>
                      <a:pt x="116179" y="0"/>
                    </a:moveTo>
                    <a:lnTo>
                      <a:pt x="71001" y="9144"/>
                    </a:lnTo>
                    <a:lnTo>
                      <a:pt x="34067" y="34069"/>
                    </a:lnTo>
                    <a:lnTo>
                      <a:pt x="9144" y="71007"/>
                    </a:lnTo>
                    <a:lnTo>
                      <a:pt x="0" y="116192"/>
                    </a:lnTo>
                    <a:lnTo>
                      <a:pt x="3590" y="144816"/>
                    </a:lnTo>
                    <a:lnTo>
                      <a:pt x="32168" y="206212"/>
                    </a:lnTo>
                    <a:lnTo>
                      <a:pt x="57061" y="238772"/>
                    </a:lnTo>
                    <a:lnTo>
                      <a:pt x="95783" y="278488"/>
                    </a:lnTo>
                    <a:lnTo>
                      <a:pt x="116179" y="295782"/>
                    </a:lnTo>
                    <a:lnTo>
                      <a:pt x="118617" y="293877"/>
                    </a:lnTo>
                    <a:lnTo>
                      <a:pt x="123663" y="289764"/>
                    </a:lnTo>
                    <a:lnTo>
                      <a:pt x="128420" y="285610"/>
                    </a:lnTo>
                    <a:lnTo>
                      <a:pt x="116179" y="285610"/>
                    </a:lnTo>
                    <a:lnTo>
                      <a:pt x="92396" y="264366"/>
                    </a:lnTo>
                    <a:lnTo>
                      <a:pt x="55960" y="224851"/>
                    </a:lnTo>
                    <a:lnTo>
                      <a:pt x="22580" y="173362"/>
                    </a:lnTo>
                    <a:lnTo>
                      <a:pt x="7962" y="116192"/>
                    </a:lnTo>
                    <a:lnTo>
                      <a:pt x="16479" y="74105"/>
                    </a:lnTo>
                    <a:lnTo>
                      <a:pt x="39692" y="39698"/>
                    </a:lnTo>
                    <a:lnTo>
                      <a:pt x="74094" y="16481"/>
                    </a:lnTo>
                    <a:lnTo>
                      <a:pt x="116179" y="7962"/>
                    </a:lnTo>
                    <a:lnTo>
                      <a:pt x="155517" y="7962"/>
                    </a:lnTo>
                    <a:lnTo>
                      <a:pt x="116179" y="0"/>
                    </a:lnTo>
                    <a:close/>
                  </a:path>
                  <a:path w="232409" h="295910">
                    <a:moveTo>
                      <a:pt x="155517" y="7962"/>
                    </a:moveTo>
                    <a:lnTo>
                      <a:pt x="116179" y="7962"/>
                    </a:lnTo>
                    <a:lnTo>
                      <a:pt x="158264" y="16481"/>
                    </a:lnTo>
                    <a:lnTo>
                      <a:pt x="192666" y="39698"/>
                    </a:lnTo>
                    <a:lnTo>
                      <a:pt x="215879" y="74105"/>
                    </a:lnTo>
                    <a:lnTo>
                      <a:pt x="224396" y="116192"/>
                    </a:lnTo>
                    <a:lnTo>
                      <a:pt x="209778" y="173362"/>
                    </a:lnTo>
                    <a:lnTo>
                      <a:pt x="176398" y="224851"/>
                    </a:lnTo>
                    <a:lnTo>
                      <a:pt x="139962" y="264366"/>
                    </a:lnTo>
                    <a:lnTo>
                      <a:pt x="116179" y="285610"/>
                    </a:lnTo>
                    <a:lnTo>
                      <a:pt x="128420" y="285610"/>
                    </a:lnTo>
                    <a:lnTo>
                      <a:pt x="175298" y="238772"/>
                    </a:lnTo>
                    <a:lnTo>
                      <a:pt x="200190" y="206212"/>
                    </a:lnTo>
                    <a:lnTo>
                      <a:pt x="228769" y="144816"/>
                    </a:lnTo>
                    <a:lnTo>
                      <a:pt x="232359" y="116192"/>
                    </a:lnTo>
                    <a:lnTo>
                      <a:pt x="223214" y="71007"/>
                    </a:lnTo>
                    <a:lnTo>
                      <a:pt x="198291" y="34069"/>
                    </a:lnTo>
                    <a:lnTo>
                      <a:pt x="161357" y="9144"/>
                    </a:lnTo>
                    <a:lnTo>
                      <a:pt x="155517" y="7962"/>
                    </a:lnTo>
                    <a:close/>
                  </a:path>
                </a:pathLst>
              </a:custGeom>
              <a:solidFill>
                <a:srgbClr val="435253"/>
              </a:solidFill>
            </p:spPr>
            <p:txBody>
              <a:bodyPr wrap="square" lIns="0" tIns="0" rIns="0" bIns="0" rtlCol="0"/>
              <a:lstStyle/>
              <a:p>
                <a:endParaRPr sz="1084"/>
              </a:p>
            </p:txBody>
          </p:sp>
          <p:pic>
            <p:nvPicPr>
              <p:cNvPr id="57" name="object 104">
                <a:extLst>
                  <a:ext uri="{FF2B5EF4-FFF2-40B4-BE49-F238E27FC236}">
                    <a16:creationId xmlns:a16="http://schemas.microsoft.com/office/drawing/2014/main" id="{D0926C48-B18E-4CA4-8D87-426EFB8AAB2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96462" y="4096467"/>
                <a:ext cx="107695" cy="107695"/>
              </a:xfrm>
              <a:prstGeom prst="rect">
                <a:avLst/>
              </a:prstGeom>
            </p:spPr>
          </p:pic>
          <p:sp>
            <p:nvSpPr>
              <p:cNvPr id="58" name="object 105">
                <a:extLst>
                  <a:ext uri="{FF2B5EF4-FFF2-40B4-BE49-F238E27FC236}">
                    <a16:creationId xmlns:a16="http://schemas.microsoft.com/office/drawing/2014/main" id="{7A754320-81B7-4404-A80F-ED6E57EBA993}"/>
                  </a:ext>
                </a:extLst>
              </p:cNvPr>
              <p:cNvSpPr/>
              <p:nvPr/>
            </p:nvSpPr>
            <p:spPr>
              <a:xfrm>
                <a:off x="1245971" y="4370108"/>
                <a:ext cx="208915" cy="8255"/>
              </a:xfrm>
              <a:custGeom>
                <a:avLst/>
                <a:gdLst/>
                <a:ahLst/>
                <a:cxnLst/>
                <a:rect l="l" t="t" r="r" b="b"/>
                <a:pathLst>
                  <a:path w="208915" h="8254">
                    <a:moveTo>
                      <a:pt x="208686" y="0"/>
                    </a:moveTo>
                    <a:lnTo>
                      <a:pt x="0" y="0"/>
                    </a:lnTo>
                    <a:lnTo>
                      <a:pt x="0" y="7962"/>
                    </a:lnTo>
                    <a:lnTo>
                      <a:pt x="208686" y="7962"/>
                    </a:lnTo>
                    <a:lnTo>
                      <a:pt x="208686" y="0"/>
                    </a:lnTo>
                    <a:close/>
                  </a:path>
                </a:pathLst>
              </a:custGeom>
              <a:solidFill>
                <a:srgbClr val="16E88F"/>
              </a:solidFill>
            </p:spPr>
            <p:txBody>
              <a:bodyPr wrap="square" lIns="0" tIns="0" rIns="0" bIns="0" rtlCol="0"/>
              <a:lstStyle/>
              <a:p>
                <a:endParaRPr sz="1084"/>
              </a:p>
            </p:txBody>
          </p:sp>
        </p:grpSp>
        <p:sp>
          <p:nvSpPr>
            <p:cNvPr id="69" name="object 4">
              <a:extLst>
                <a:ext uri="{FF2B5EF4-FFF2-40B4-BE49-F238E27FC236}">
                  <a16:creationId xmlns:a16="http://schemas.microsoft.com/office/drawing/2014/main" id="{92CAB6F1-980F-4240-9C0A-053AC5CCB941}"/>
                </a:ext>
              </a:extLst>
            </p:cNvPr>
            <p:cNvSpPr txBox="1"/>
            <p:nvPr/>
          </p:nvSpPr>
          <p:spPr>
            <a:xfrm>
              <a:off x="4572000" y="7571970"/>
              <a:ext cx="1714500" cy="53604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lang="es-CL" sz="1700" spc="-5">
                  <a:solidFill>
                    <a:srgbClr val="808580"/>
                  </a:solidFill>
                  <a:latin typeface="Calibre"/>
                </a:rPr>
                <a:t>Excelente conectividad</a:t>
              </a:r>
            </a:p>
          </p:txBody>
        </p:sp>
      </p:grpSp>
      <p:sp>
        <p:nvSpPr>
          <p:cNvPr id="75" name="object 18">
            <a:extLst>
              <a:ext uri="{FF2B5EF4-FFF2-40B4-BE49-F238E27FC236}">
                <a16:creationId xmlns:a16="http://schemas.microsoft.com/office/drawing/2014/main" id="{BA990704-12E6-4FCC-A7F8-929E8E8180F5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897DCA2-B9CA-4FF2-8266-8BCB28086454}"/>
              </a:ext>
            </a:extLst>
          </p:cNvPr>
          <p:cNvGrpSpPr/>
          <p:nvPr/>
        </p:nvGrpSpPr>
        <p:grpSpPr>
          <a:xfrm>
            <a:off x="9232502" y="7543800"/>
            <a:ext cx="3042837" cy="800007"/>
            <a:chOff x="9486536" y="7503457"/>
            <a:chExt cx="2819027" cy="800007"/>
          </a:xfrm>
        </p:grpSpPr>
        <p:sp>
          <p:nvSpPr>
            <p:cNvPr id="71" name="object 4">
              <a:extLst>
                <a:ext uri="{FF2B5EF4-FFF2-40B4-BE49-F238E27FC236}">
                  <a16:creationId xmlns:a16="http://schemas.microsoft.com/office/drawing/2014/main" id="{88D513F0-21F3-45F1-B391-47FD83427F3B}"/>
                </a:ext>
              </a:extLst>
            </p:cNvPr>
            <p:cNvSpPr txBox="1"/>
            <p:nvPr/>
          </p:nvSpPr>
          <p:spPr>
            <a:xfrm>
              <a:off x="10074980" y="7505810"/>
              <a:ext cx="2230583" cy="79765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lang="es-CL" sz="1700" spc="-5">
                  <a:solidFill>
                    <a:srgbClr val="808580"/>
                  </a:solidFill>
                  <a:latin typeface="Calibre"/>
                </a:rPr>
                <a:t>Altura al hombro promedio  de 8,8 m y 11,5 m a cumbrera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2BE9984-D4A8-43D3-8ECC-D5D5898B9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6536" y="7503457"/>
              <a:ext cx="423619" cy="559783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4E70C14-DF3B-43CB-88A7-2CA0A02C8916}"/>
              </a:ext>
            </a:extLst>
          </p:cNvPr>
          <p:cNvGrpSpPr/>
          <p:nvPr/>
        </p:nvGrpSpPr>
        <p:grpSpPr>
          <a:xfrm>
            <a:off x="1128574" y="7467600"/>
            <a:ext cx="2452826" cy="664633"/>
            <a:chOff x="1204774" y="7467600"/>
            <a:chExt cx="2452826" cy="664633"/>
          </a:xfrm>
        </p:grpSpPr>
        <p:sp>
          <p:nvSpPr>
            <p:cNvPr id="68" name="object 4">
              <a:extLst>
                <a:ext uri="{FF2B5EF4-FFF2-40B4-BE49-F238E27FC236}">
                  <a16:creationId xmlns:a16="http://schemas.microsoft.com/office/drawing/2014/main" id="{EF8F42D9-5C51-4691-9583-073BA2334208}"/>
                </a:ext>
              </a:extLst>
            </p:cNvPr>
            <p:cNvSpPr txBox="1"/>
            <p:nvPr/>
          </p:nvSpPr>
          <p:spPr>
            <a:xfrm>
              <a:off x="1981200" y="7541156"/>
              <a:ext cx="1676400" cy="53604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lang="es-CL" sz="1700" spc="-5">
                  <a:solidFill>
                    <a:srgbClr val="808580"/>
                  </a:solidFill>
                  <a:latin typeface="Calibre"/>
                </a:rPr>
                <a:t>Sector emblemático industrial</a:t>
              </a:r>
            </a:p>
          </p:txBody>
        </p:sp>
        <p:grpSp>
          <p:nvGrpSpPr>
            <p:cNvPr id="34" name="object 1340">
              <a:extLst>
                <a:ext uri="{FF2B5EF4-FFF2-40B4-BE49-F238E27FC236}">
                  <a16:creationId xmlns:a16="http://schemas.microsoft.com/office/drawing/2014/main" id="{9C508715-C6CE-414F-81F6-F4BE63C669A2}"/>
                </a:ext>
              </a:extLst>
            </p:cNvPr>
            <p:cNvGrpSpPr/>
            <p:nvPr/>
          </p:nvGrpSpPr>
          <p:grpSpPr>
            <a:xfrm>
              <a:off x="1204774" y="7467600"/>
              <a:ext cx="651334" cy="664633"/>
              <a:chOff x="11589148" y="13435311"/>
              <a:chExt cx="373380" cy="364490"/>
            </a:xfrm>
          </p:grpSpPr>
          <p:sp>
            <p:nvSpPr>
              <p:cNvPr id="35" name="object 1341">
                <a:extLst>
                  <a:ext uri="{FF2B5EF4-FFF2-40B4-BE49-F238E27FC236}">
                    <a16:creationId xmlns:a16="http://schemas.microsoft.com/office/drawing/2014/main" id="{4FEA82A4-0BC6-4A27-BE48-A97887F86AA7}"/>
                  </a:ext>
                </a:extLst>
              </p:cNvPr>
              <p:cNvSpPr/>
              <p:nvPr/>
            </p:nvSpPr>
            <p:spPr>
              <a:xfrm>
                <a:off x="11589148" y="13435311"/>
                <a:ext cx="373380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373379" h="364490">
                    <a:moveTo>
                      <a:pt x="186690" y="0"/>
                    </a:moveTo>
                    <a:lnTo>
                      <a:pt x="0" y="82397"/>
                    </a:lnTo>
                    <a:lnTo>
                      <a:pt x="0" y="364350"/>
                    </a:lnTo>
                    <a:lnTo>
                      <a:pt x="68529" y="364350"/>
                    </a:lnTo>
                    <a:lnTo>
                      <a:pt x="68529" y="355980"/>
                    </a:lnTo>
                    <a:lnTo>
                      <a:pt x="8369" y="355980"/>
                    </a:lnTo>
                    <a:lnTo>
                      <a:pt x="8369" y="87845"/>
                    </a:lnTo>
                    <a:lnTo>
                      <a:pt x="186690" y="9131"/>
                    </a:lnTo>
                    <a:lnTo>
                      <a:pt x="207377" y="9131"/>
                    </a:lnTo>
                    <a:lnTo>
                      <a:pt x="186690" y="0"/>
                    </a:lnTo>
                    <a:close/>
                  </a:path>
                  <a:path w="373379" h="364490">
                    <a:moveTo>
                      <a:pt x="313207" y="131698"/>
                    </a:moveTo>
                    <a:lnTo>
                      <a:pt x="304838" y="131698"/>
                    </a:lnTo>
                    <a:lnTo>
                      <a:pt x="304838" y="364350"/>
                    </a:lnTo>
                    <a:lnTo>
                      <a:pt x="373367" y="364350"/>
                    </a:lnTo>
                    <a:lnTo>
                      <a:pt x="373367" y="355980"/>
                    </a:lnTo>
                    <a:lnTo>
                      <a:pt x="313207" y="355980"/>
                    </a:lnTo>
                    <a:lnTo>
                      <a:pt x="313207" y="131698"/>
                    </a:lnTo>
                    <a:close/>
                  </a:path>
                  <a:path w="373379" h="364490">
                    <a:moveTo>
                      <a:pt x="313207" y="123329"/>
                    </a:moveTo>
                    <a:lnTo>
                      <a:pt x="60172" y="123329"/>
                    </a:lnTo>
                    <a:lnTo>
                      <a:pt x="60172" y="355980"/>
                    </a:lnTo>
                    <a:lnTo>
                      <a:pt x="68529" y="355980"/>
                    </a:lnTo>
                    <a:lnTo>
                      <a:pt x="68529" y="131698"/>
                    </a:lnTo>
                    <a:lnTo>
                      <a:pt x="313207" y="131698"/>
                    </a:lnTo>
                    <a:lnTo>
                      <a:pt x="313207" y="123329"/>
                    </a:lnTo>
                    <a:close/>
                  </a:path>
                  <a:path w="373379" h="364490">
                    <a:moveTo>
                      <a:pt x="207377" y="9131"/>
                    </a:moveTo>
                    <a:lnTo>
                      <a:pt x="186690" y="9131"/>
                    </a:lnTo>
                    <a:lnTo>
                      <a:pt x="364998" y="87845"/>
                    </a:lnTo>
                    <a:lnTo>
                      <a:pt x="364998" y="355980"/>
                    </a:lnTo>
                    <a:lnTo>
                      <a:pt x="373367" y="355980"/>
                    </a:lnTo>
                    <a:lnTo>
                      <a:pt x="373367" y="82397"/>
                    </a:lnTo>
                    <a:lnTo>
                      <a:pt x="207377" y="9131"/>
                    </a:lnTo>
                    <a:close/>
                  </a:path>
                </a:pathLst>
              </a:custGeom>
              <a:solidFill>
                <a:srgbClr val="435253"/>
              </a:solidFill>
            </p:spPr>
            <p:txBody>
              <a:bodyPr wrap="square" lIns="0" tIns="0" rIns="0" bIns="0" rtlCol="0"/>
              <a:lstStyle/>
              <a:p>
                <a:endParaRPr sz="1084"/>
              </a:p>
            </p:txBody>
          </p:sp>
          <p:pic>
            <p:nvPicPr>
              <p:cNvPr id="36" name="object 1342">
                <a:extLst>
                  <a:ext uri="{FF2B5EF4-FFF2-40B4-BE49-F238E27FC236}">
                    <a16:creationId xmlns:a16="http://schemas.microsoft.com/office/drawing/2014/main" id="{93CD3133-7448-456C-B70C-87C76969331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657202" y="13614907"/>
                <a:ext cx="241680" cy="141338"/>
              </a:xfrm>
              <a:prstGeom prst="rect">
                <a:avLst/>
              </a:prstGeom>
            </p:spPr>
          </p:pic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4073EA3-4D5C-463A-8522-F27225941B64}"/>
              </a:ext>
            </a:extLst>
          </p:cNvPr>
          <p:cNvGrpSpPr/>
          <p:nvPr/>
        </p:nvGrpSpPr>
        <p:grpSpPr>
          <a:xfrm>
            <a:off x="6210300" y="7543800"/>
            <a:ext cx="2705100" cy="536044"/>
            <a:chOff x="6400800" y="7543800"/>
            <a:chExt cx="2705100" cy="536044"/>
          </a:xfrm>
        </p:grpSpPr>
        <p:sp>
          <p:nvSpPr>
            <p:cNvPr id="70" name="object 4">
              <a:extLst>
                <a:ext uri="{FF2B5EF4-FFF2-40B4-BE49-F238E27FC236}">
                  <a16:creationId xmlns:a16="http://schemas.microsoft.com/office/drawing/2014/main" id="{BE531924-6450-4ACD-8CD5-3A11B982E0B2}"/>
                </a:ext>
              </a:extLst>
            </p:cNvPr>
            <p:cNvSpPr txBox="1"/>
            <p:nvPr/>
          </p:nvSpPr>
          <p:spPr>
            <a:xfrm>
              <a:off x="7048500" y="7543800"/>
              <a:ext cx="2057400" cy="53604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lang="es-CL" sz="1700" spc="-5">
                  <a:solidFill>
                    <a:srgbClr val="808580"/>
                  </a:solidFill>
                  <a:latin typeface="Calibre"/>
                </a:rPr>
                <a:t>Sistema de detección de incendios</a:t>
              </a:r>
            </a:p>
          </p:txBody>
        </p:sp>
        <p:grpSp>
          <p:nvGrpSpPr>
            <p:cNvPr id="39" name="object 1430">
              <a:extLst>
                <a:ext uri="{FF2B5EF4-FFF2-40B4-BE49-F238E27FC236}">
                  <a16:creationId xmlns:a16="http://schemas.microsoft.com/office/drawing/2014/main" id="{9DB71195-F237-4EDE-9BF5-A3C1F7800F36}"/>
                </a:ext>
              </a:extLst>
            </p:cNvPr>
            <p:cNvGrpSpPr/>
            <p:nvPr/>
          </p:nvGrpSpPr>
          <p:grpSpPr>
            <a:xfrm>
              <a:off x="6400800" y="7543800"/>
              <a:ext cx="460413" cy="533400"/>
              <a:chOff x="13815274" y="15238431"/>
              <a:chExt cx="310515" cy="355600"/>
            </a:xfrm>
          </p:grpSpPr>
          <p:pic>
            <p:nvPicPr>
              <p:cNvPr id="40" name="object 1431">
                <a:extLst>
                  <a:ext uri="{FF2B5EF4-FFF2-40B4-BE49-F238E27FC236}">
                    <a16:creationId xmlns:a16="http://schemas.microsoft.com/office/drawing/2014/main" id="{6DD2E1D4-9AF6-4A6C-8F1A-6A7A42551B0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6083" y="15238431"/>
                <a:ext cx="98767" cy="132524"/>
              </a:xfrm>
              <a:prstGeom prst="rect">
                <a:avLst/>
              </a:prstGeom>
            </p:spPr>
          </p:pic>
          <p:sp>
            <p:nvSpPr>
              <p:cNvPr id="41" name="object 1432">
                <a:extLst>
                  <a:ext uri="{FF2B5EF4-FFF2-40B4-BE49-F238E27FC236}">
                    <a16:creationId xmlns:a16="http://schemas.microsoft.com/office/drawing/2014/main" id="{AF920FFF-633B-4672-90AE-69FABF77683A}"/>
                  </a:ext>
                </a:extLst>
              </p:cNvPr>
              <p:cNvSpPr/>
              <p:nvPr/>
            </p:nvSpPr>
            <p:spPr>
              <a:xfrm>
                <a:off x="13815274" y="15238431"/>
                <a:ext cx="310515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10515" h="355600">
                    <a:moveTo>
                      <a:pt x="310159" y="0"/>
                    </a:moveTo>
                    <a:lnTo>
                      <a:pt x="0" y="0"/>
                    </a:lnTo>
                    <a:lnTo>
                      <a:pt x="0" y="310159"/>
                    </a:lnTo>
                    <a:lnTo>
                      <a:pt x="50" y="311315"/>
                    </a:lnTo>
                    <a:lnTo>
                      <a:pt x="0" y="313639"/>
                    </a:lnTo>
                    <a:lnTo>
                      <a:pt x="3295" y="329905"/>
                    </a:lnTo>
                    <a:lnTo>
                      <a:pt x="12272" y="343204"/>
                    </a:lnTo>
                    <a:lnTo>
                      <a:pt x="25572" y="352179"/>
                    </a:lnTo>
                    <a:lnTo>
                      <a:pt x="41833" y="355472"/>
                    </a:lnTo>
                    <a:lnTo>
                      <a:pt x="275882" y="355472"/>
                    </a:lnTo>
                    <a:lnTo>
                      <a:pt x="289210" y="352774"/>
                    </a:lnTo>
                    <a:lnTo>
                      <a:pt x="297329" y="347294"/>
                    </a:lnTo>
                    <a:lnTo>
                      <a:pt x="41833" y="347294"/>
                    </a:lnTo>
                    <a:lnTo>
                      <a:pt x="28747" y="344644"/>
                    </a:lnTo>
                    <a:lnTo>
                      <a:pt x="18048" y="337424"/>
                    </a:lnTo>
                    <a:lnTo>
                      <a:pt x="10828" y="326725"/>
                    </a:lnTo>
                    <a:lnTo>
                      <a:pt x="8178" y="313639"/>
                    </a:lnTo>
                    <a:lnTo>
                      <a:pt x="10828" y="300543"/>
                    </a:lnTo>
                    <a:lnTo>
                      <a:pt x="18048" y="289836"/>
                    </a:lnTo>
                    <a:lnTo>
                      <a:pt x="19547" y="288823"/>
                    </a:lnTo>
                    <a:lnTo>
                      <a:pt x="8178" y="288823"/>
                    </a:lnTo>
                    <a:lnTo>
                      <a:pt x="8178" y="8178"/>
                    </a:lnTo>
                    <a:lnTo>
                      <a:pt x="310159" y="8178"/>
                    </a:lnTo>
                    <a:lnTo>
                      <a:pt x="310159" y="0"/>
                    </a:lnTo>
                    <a:close/>
                  </a:path>
                  <a:path w="310515" h="355600">
                    <a:moveTo>
                      <a:pt x="310159" y="267868"/>
                    </a:moveTo>
                    <a:lnTo>
                      <a:pt x="302006" y="267868"/>
                    </a:lnTo>
                    <a:lnTo>
                      <a:pt x="302006" y="321182"/>
                    </a:lnTo>
                    <a:lnTo>
                      <a:pt x="299949" y="331333"/>
                    </a:lnTo>
                    <a:lnTo>
                      <a:pt x="294344" y="339634"/>
                    </a:lnTo>
                    <a:lnTo>
                      <a:pt x="286039" y="345237"/>
                    </a:lnTo>
                    <a:lnTo>
                      <a:pt x="275882" y="347294"/>
                    </a:lnTo>
                    <a:lnTo>
                      <a:pt x="297329" y="347294"/>
                    </a:lnTo>
                    <a:lnTo>
                      <a:pt x="300107" y="345419"/>
                    </a:lnTo>
                    <a:lnTo>
                      <a:pt x="307461" y="334518"/>
                    </a:lnTo>
                    <a:lnTo>
                      <a:pt x="310159" y="321182"/>
                    </a:lnTo>
                    <a:lnTo>
                      <a:pt x="310159" y="267868"/>
                    </a:lnTo>
                    <a:close/>
                  </a:path>
                  <a:path w="310515" h="355600">
                    <a:moveTo>
                      <a:pt x="310159" y="8178"/>
                    </a:moveTo>
                    <a:lnTo>
                      <a:pt x="302006" y="8178"/>
                    </a:lnTo>
                    <a:lnTo>
                      <a:pt x="302006" y="245681"/>
                    </a:lnTo>
                    <a:lnTo>
                      <a:pt x="299949" y="255839"/>
                    </a:lnTo>
                    <a:lnTo>
                      <a:pt x="294344" y="264144"/>
                    </a:lnTo>
                    <a:lnTo>
                      <a:pt x="286039" y="269748"/>
                    </a:lnTo>
                    <a:lnTo>
                      <a:pt x="275882" y="271805"/>
                    </a:lnTo>
                    <a:lnTo>
                      <a:pt x="41833" y="271805"/>
                    </a:lnTo>
                    <a:lnTo>
                      <a:pt x="31835" y="273012"/>
                    </a:lnTo>
                    <a:lnTo>
                      <a:pt x="22701" y="276442"/>
                    </a:lnTo>
                    <a:lnTo>
                      <a:pt x="14719" y="281808"/>
                    </a:lnTo>
                    <a:lnTo>
                      <a:pt x="8178" y="288823"/>
                    </a:lnTo>
                    <a:lnTo>
                      <a:pt x="19547" y="288823"/>
                    </a:lnTo>
                    <a:lnTo>
                      <a:pt x="28747" y="282610"/>
                    </a:lnTo>
                    <a:lnTo>
                      <a:pt x="41833" y="279958"/>
                    </a:lnTo>
                    <a:lnTo>
                      <a:pt x="275882" y="279958"/>
                    </a:lnTo>
                    <a:lnTo>
                      <a:pt x="283487" y="279110"/>
                    </a:lnTo>
                    <a:lnTo>
                      <a:pt x="290501" y="276690"/>
                    </a:lnTo>
                    <a:lnTo>
                      <a:pt x="296736" y="272881"/>
                    </a:lnTo>
                    <a:lnTo>
                      <a:pt x="302006" y="267868"/>
                    </a:lnTo>
                    <a:lnTo>
                      <a:pt x="310159" y="267868"/>
                    </a:lnTo>
                    <a:lnTo>
                      <a:pt x="310159" y="8178"/>
                    </a:lnTo>
                    <a:close/>
                  </a:path>
                </a:pathLst>
              </a:custGeom>
              <a:solidFill>
                <a:srgbClr val="435253"/>
              </a:solidFill>
            </p:spPr>
            <p:txBody>
              <a:bodyPr wrap="square" lIns="0" tIns="0" rIns="0" bIns="0" rtlCol="0"/>
              <a:lstStyle/>
              <a:p>
                <a:endParaRPr sz="1084"/>
              </a:p>
            </p:txBody>
          </p:sp>
        </p:grp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7680E0B-D809-4197-9B69-2DEC55DC8FCC}"/>
              </a:ext>
            </a:extLst>
          </p:cNvPr>
          <p:cNvGrpSpPr/>
          <p:nvPr/>
        </p:nvGrpSpPr>
        <p:grpSpPr>
          <a:xfrm>
            <a:off x="12496800" y="7543800"/>
            <a:ext cx="2438400" cy="459844"/>
            <a:chOff x="12496800" y="7464956"/>
            <a:chExt cx="2438400" cy="459844"/>
          </a:xfrm>
        </p:grpSpPr>
        <p:sp>
          <p:nvSpPr>
            <p:cNvPr id="79" name="object 4">
              <a:extLst>
                <a:ext uri="{FF2B5EF4-FFF2-40B4-BE49-F238E27FC236}">
                  <a16:creationId xmlns:a16="http://schemas.microsoft.com/office/drawing/2014/main" id="{5ABD7805-F7AE-4442-ADCD-2028B20E4362}"/>
                </a:ext>
              </a:extLst>
            </p:cNvPr>
            <p:cNvSpPr txBox="1"/>
            <p:nvPr/>
          </p:nvSpPr>
          <p:spPr>
            <a:xfrm>
              <a:off x="13182600" y="7464956"/>
              <a:ext cx="1752600" cy="27443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lang="es-CL" sz="1700" spc="-5">
                  <a:solidFill>
                    <a:srgbClr val="808580"/>
                  </a:solidFill>
                  <a:latin typeface="Calibre"/>
                </a:rPr>
                <a:t>Cómodas oficinas</a:t>
              </a:r>
            </a:p>
          </p:txBody>
        </p:sp>
        <p:grpSp>
          <p:nvGrpSpPr>
            <p:cNvPr id="43" name="object 1150">
              <a:extLst>
                <a:ext uri="{FF2B5EF4-FFF2-40B4-BE49-F238E27FC236}">
                  <a16:creationId xmlns:a16="http://schemas.microsoft.com/office/drawing/2014/main" id="{D3D7621B-2A64-468D-8949-4E777139DB47}"/>
                </a:ext>
              </a:extLst>
            </p:cNvPr>
            <p:cNvGrpSpPr/>
            <p:nvPr/>
          </p:nvGrpSpPr>
          <p:grpSpPr>
            <a:xfrm>
              <a:off x="12496800" y="7467600"/>
              <a:ext cx="536181" cy="457200"/>
              <a:chOff x="3445890" y="13442188"/>
              <a:chExt cx="384175" cy="350520"/>
            </a:xfrm>
          </p:grpSpPr>
          <p:sp>
            <p:nvSpPr>
              <p:cNvPr id="44" name="object 1151">
                <a:extLst>
                  <a:ext uri="{FF2B5EF4-FFF2-40B4-BE49-F238E27FC236}">
                    <a16:creationId xmlns:a16="http://schemas.microsoft.com/office/drawing/2014/main" id="{C2B54063-74A9-4EDF-BE0C-BDB6D0C4F66E}"/>
                  </a:ext>
                </a:extLst>
              </p:cNvPr>
              <p:cNvSpPr/>
              <p:nvPr/>
            </p:nvSpPr>
            <p:spPr>
              <a:xfrm>
                <a:off x="3448437" y="13556396"/>
                <a:ext cx="151130" cy="90170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90169">
                    <a:moveTo>
                      <a:pt x="4813" y="0"/>
                    </a:moveTo>
                    <a:lnTo>
                      <a:pt x="0" y="8648"/>
                    </a:lnTo>
                    <a:lnTo>
                      <a:pt x="146215" y="89877"/>
                    </a:lnTo>
                    <a:lnTo>
                      <a:pt x="151015" y="81229"/>
                    </a:lnTo>
                    <a:lnTo>
                      <a:pt x="4813" y="0"/>
                    </a:lnTo>
                    <a:close/>
                  </a:path>
                </a:pathLst>
              </a:custGeom>
              <a:solidFill>
                <a:srgbClr val="16E88F"/>
              </a:solidFill>
            </p:spPr>
            <p:txBody>
              <a:bodyPr wrap="square" lIns="0" tIns="0" rIns="0" bIns="0" rtlCol="0"/>
              <a:lstStyle/>
              <a:p>
                <a:endParaRPr sz="1084"/>
              </a:p>
            </p:txBody>
          </p:sp>
          <p:sp>
            <p:nvSpPr>
              <p:cNvPr id="45" name="object 1152">
                <a:extLst>
                  <a:ext uri="{FF2B5EF4-FFF2-40B4-BE49-F238E27FC236}">
                    <a16:creationId xmlns:a16="http://schemas.microsoft.com/office/drawing/2014/main" id="{188FEE61-377A-4D34-95C4-C78CC61FE23C}"/>
                  </a:ext>
                </a:extLst>
              </p:cNvPr>
              <p:cNvSpPr/>
              <p:nvPr/>
            </p:nvSpPr>
            <p:spPr>
              <a:xfrm>
                <a:off x="3445890" y="13517118"/>
                <a:ext cx="384175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384175" h="275590">
                    <a:moveTo>
                      <a:pt x="383552" y="266700"/>
                    </a:moveTo>
                    <a:lnTo>
                      <a:pt x="9893" y="266700"/>
                    </a:lnTo>
                    <a:lnTo>
                      <a:pt x="9893" y="0"/>
                    </a:lnTo>
                    <a:lnTo>
                      <a:pt x="0" y="0"/>
                    </a:lnTo>
                    <a:lnTo>
                      <a:pt x="0" y="266700"/>
                    </a:lnTo>
                    <a:lnTo>
                      <a:pt x="0" y="275590"/>
                    </a:lnTo>
                    <a:lnTo>
                      <a:pt x="383552" y="275590"/>
                    </a:lnTo>
                    <a:lnTo>
                      <a:pt x="383552" y="266700"/>
                    </a:lnTo>
                    <a:close/>
                  </a:path>
                </a:pathLst>
              </a:custGeom>
              <a:solidFill>
                <a:srgbClr val="435253"/>
              </a:solidFill>
            </p:spPr>
            <p:txBody>
              <a:bodyPr wrap="square" lIns="0" tIns="0" rIns="0" bIns="0" rtlCol="0"/>
              <a:lstStyle/>
              <a:p>
                <a:endParaRPr sz="1084"/>
              </a:p>
            </p:txBody>
          </p:sp>
          <p:sp>
            <p:nvSpPr>
              <p:cNvPr id="46" name="object 1153">
                <a:extLst>
                  <a:ext uri="{FF2B5EF4-FFF2-40B4-BE49-F238E27FC236}">
                    <a16:creationId xmlns:a16="http://schemas.microsoft.com/office/drawing/2014/main" id="{42618CC5-262E-41C2-B0B2-0E4B6A07CC61}"/>
                  </a:ext>
                </a:extLst>
              </p:cNvPr>
              <p:cNvSpPr/>
              <p:nvPr/>
            </p:nvSpPr>
            <p:spPr>
              <a:xfrm>
                <a:off x="3675886" y="13556396"/>
                <a:ext cx="151130" cy="90170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90169">
                    <a:moveTo>
                      <a:pt x="146215" y="0"/>
                    </a:moveTo>
                    <a:lnTo>
                      <a:pt x="0" y="81229"/>
                    </a:lnTo>
                    <a:lnTo>
                      <a:pt x="4800" y="89877"/>
                    </a:lnTo>
                    <a:lnTo>
                      <a:pt x="151015" y="8648"/>
                    </a:lnTo>
                    <a:lnTo>
                      <a:pt x="146215" y="0"/>
                    </a:lnTo>
                    <a:close/>
                  </a:path>
                </a:pathLst>
              </a:custGeom>
              <a:solidFill>
                <a:srgbClr val="16E88F"/>
              </a:solidFill>
            </p:spPr>
            <p:txBody>
              <a:bodyPr wrap="square" lIns="0" tIns="0" rIns="0" bIns="0" rtlCol="0"/>
              <a:lstStyle/>
              <a:p>
                <a:endParaRPr sz="1084"/>
              </a:p>
            </p:txBody>
          </p:sp>
          <p:sp>
            <p:nvSpPr>
              <p:cNvPr id="47" name="object 1154">
                <a:extLst>
                  <a:ext uri="{FF2B5EF4-FFF2-40B4-BE49-F238E27FC236}">
                    <a16:creationId xmlns:a16="http://schemas.microsoft.com/office/drawing/2014/main" id="{0806FE5A-360F-4B70-BDE7-5B08322111F8}"/>
                  </a:ext>
                </a:extLst>
              </p:cNvPr>
              <p:cNvSpPr/>
              <p:nvPr/>
            </p:nvSpPr>
            <p:spPr>
              <a:xfrm>
                <a:off x="3445890" y="13442188"/>
                <a:ext cx="384175" cy="341630"/>
              </a:xfrm>
              <a:custGeom>
                <a:avLst/>
                <a:gdLst/>
                <a:ahLst/>
                <a:cxnLst/>
                <a:rect l="l" t="t" r="r" b="b"/>
                <a:pathLst>
                  <a:path w="384175" h="341630">
                    <a:moveTo>
                      <a:pt x="237350" y="162560"/>
                    </a:moveTo>
                    <a:lnTo>
                      <a:pt x="146227" y="162560"/>
                    </a:lnTo>
                    <a:lnTo>
                      <a:pt x="146227" y="171450"/>
                    </a:lnTo>
                    <a:lnTo>
                      <a:pt x="146227" y="227330"/>
                    </a:lnTo>
                    <a:lnTo>
                      <a:pt x="146227" y="237490"/>
                    </a:lnTo>
                    <a:lnTo>
                      <a:pt x="237350" y="237490"/>
                    </a:lnTo>
                    <a:lnTo>
                      <a:pt x="237350" y="227533"/>
                    </a:lnTo>
                    <a:lnTo>
                      <a:pt x="237350" y="227330"/>
                    </a:lnTo>
                    <a:lnTo>
                      <a:pt x="237350" y="171983"/>
                    </a:lnTo>
                    <a:lnTo>
                      <a:pt x="227444" y="171983"/>
                    </a:lnTo>
                    <a:lnTo>
                      <a:pt x="227444" y="227330"/>
                    </a:lnTo>
                    <a:lnTo>
                      <a:pt x="156108" y="227330"/>
                    </a:lnTo>
                    <a:lnTo>
                      <a:pt x="156108" y="171450"/>
                    </a:lnTo>
                    <a:lnTo>
                      <a:pt x="237350" y="171450"/>
                    </a:lnTo>
                    <a:lnTo>
                      <a:pt x="237350" y="162560"/>
                    </a:lnTo>
                    <a:close/>
                  </a:path>
                  <a:path w="384175" h="341630">
                    <a:moveTo>
                      <a:pt x="383552" y="64770"/>
                    </a:moveTo>
                    <a:lnTo>
                      <a:pt x="269836" y="64770"/>
                    </a:lnTo>
                    <a:lnTo>
                      <a:pt x="269836" y="10160"/>
                    </a:lnTo>
                    <a:lnTo>
                      <a:pt x="269836" y="9563"/>
                    </a:lnTo>
                    <a:lnTo>
                      <a:pt x="269836" y="0"/>
                    </a:lnTo>
                    <a:lnTo>
                      <a:pt x="259943" y="0"/>
                    </a:lnTo>
                    <a:lnTo>
                      <a:pt x="259943" y="10160"/>
                    </a:lnTo>
                    <a:lnTo>
                      <a:pt x="259943" y="64770"/>
                    </a:lnTo>
                    <a:lnTo>
                      <a:pt x="123621" y="64770"/>
                    </a:lnTo>
                    <a:lnTo>
                      <a:pt x="123621" y="10160"/>
                    </a:lnTo>
                    <a:lnTo>
                      <a:pt x="259943" y="10160"/>
                    </a:lnTo>
                    <a:lnTo>
                      <a:pt x="259943" y="0"/>
                    </a:lnTo>
                    <a:lnTo>
                      <a:pt x="113728" y="0"/>
                    </a:lnTo>
                    <a:lnTo>
                      <a:pt x="113728" y="10160"/>
                    </a:lnTo>
                    <a:lnTo>
                      <a:pt x="113728" y="64770"/>
                    </a:lnTo>
                    <a:lnTo>
                      <a:pt x="0" y="64770"/>
                    </a:lnTo>
                    <a:lnTo>
                      <a:pt x="0" y="74930"/>
                    </a:lnTo>
                    <a:lnTo>
                      <a:pt x="113728" y="74930"/>
                    </a:lnTo>
                    <a:lnTo>
                      <a:pt x="269836" y="74930"/>
                    </a:lnTo>
                    <a:lnTo>
                      <a:pt x="373646" y="74930"/>
                    </a:lnTo>
                    <a:lnTo>
                      <a:pt x="373646" y="341033"/>
                    </a:lnTo>
                    <a:lnTo>
                      <a:pt x="383552" y="341033"/>
                    </a:lnTo>
                    <a:lnTo>
                      <a:pt x="383552" y="74930"/>
                    </a:lnTo>
                    <a:lnTo>
                      <a:pt x="383552" y="74739"/>
                    </a:lnTo>
                    <a:lnTo>
                      <a:pt x="383552" y="64770"/>
                    </a:lnTo>
                    <a:close/>
                  </a:path>
                </a:pathLst>
              </a:custGeom>
              <a:solidFill>
                <a:srgbClr val="435253"/>
              </a:solidFill>
            </p:spPr>
            <p:txBody>
              <a:bodyPr wrap="square" lIns="0" tIns="0" rIns="0" bIns="0" rtlCol="0"/>
              <a:lstStyle/>
              <a:p>
                <a:endParaRPr sz="1084"/>
              </a:p>
            </p:txBody>
          </p:sp>
        </p:grpSp>
      </p:grpSp>
      <p:sp>
        <p:nvSpPr>
          <p:cNvPr id="42" name="object 3">
            <a:extLst>
              <a:ext uri="{FF2B5EF4-FFF2-40B4-BE49-F238E27FC236}">
                <a16:creationId xmlns:a16="http://schemas.microsoft.com/office/drawing/2014/main" id="{348569CA-125B-4508-80CC-272802B33E4C}"/>
              </a:ext>
            </a:extLst>
          </p:cNvPr>
          <p:cNvSpPr txBox="1"/>
          <p:nvPr/>
        </p:nvSpPr>
        <p:spPr>
          <a:xfrm>
            <a:off x="457200" y="824533"/>
            <a:ext cx="7315200" cy="1918667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0"/>
              </a:spcBef>
              <a:tabLst>
                <a:tab pos="3129915" algn="l"/>
                <a:tab pos="5236210" algn="l"/>
              </a:tabLst>
            </a:pPr>
            <a:r>
              <a:rPr lang="es-CL" sz="700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700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</a:p>
          <a:p>
            <a:pPr marL="12700" marR="5080" algn="just">
              <a:lnSpc>
                <a:spcPct val="101200"/>
              </a:lnSpc>
              <a:spcBef>
                <a:spcPts val="1150"/>
              </a:spcBef>
            </a:pPr>
            <a:endParaRPr lang="es-CL" sz="1400">
              <a:solidFill>
                <a:srgbClr val="00402D"/>
              </a:solidFill>
              <a:latin typeface="Calibre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41F302D-7940-4574-A3BE-987BB6AFF201}"/>
              </a:ext>
            </a:extLst>
          </p:cNvPr>
          <p:cNvSpPr txBox="1"/>
          <p:nvPr/>
        </p:nvSpPr>
        <p:spPr>
          <a:xfrm>
            <a:off x="381000" y="2133600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2580"/>
              </a:spcBef>
              <a:tabLst>
                <a:tab pos="2020570" algn="l"/>
              </a:tabLst>
            </a:pPr>
            <a:r>
              <a:rPr lang="es-CL" sz="1800" spc="-5">
                <a:solidFill>
                  <a:srgbClr val="7F8480"/>
                </a:solidFill>
                <a:latin typeface="Calibre"/>
                <a:cs typeface="Calibre"/>
              </a:rPr>
              <a:t>Bayona 601, Colina</a:t>
            </a:r>
          </a:p>
        </p:txBody>
      </p:sp>
    </p:spTree>
    <p:extLst>
      <p:ext uri="{BB962C8B-B14F-4D97-AF65-F5344CB8AC3E}">
        <p14:creationId xmlns:p14="http://schemas.microsoft.com/office/powerpoint/2010/main" val="109065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sp>
        <p:nvSpPr>
          <p:cNvPr id="93" name="Bocadillo: rectángulo 92">
            <a:extLst>
              <a:ext uri="{FF2B5EF4-FFF2-40B4-BE49-F238E27FC236}">
                <a16:creationId xmlns:a16="http://schemas.microsoft.com/office/drawing/2014/main" id="{587AE5F3-0F5D-4838-AE6F-61BE41E743FE}"/>
              </a:ext>
            </a:extLst>
          </p:cNvPr>
          <p:cNvSpPr/>
          <p:nvPr/>
        </p:nvSpPr>
        <p:spPr>
          <a:xfrm>
            <a:off x="5351767" y="1676400"/>
            <a:ext cx="1120879" cy="289849"/>
          </a:xfrm>
          <a:prstGeom prst="wedgeRectCallout">
            <a:avLst>
              <a:gd name="adj1" fmla="val -21091"/>
              <a:gd name="adj2" fmla="val 72441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16E88F"/>
                </a:solidFill>
              </a:ln>
              <a:solidFill>
                <a:srgbClr val="16E88F"/>
              </a:solidFill>
            </a:endParaRPr>
          </a:p>
        </p:txBody>
      </p:sp>
      <p:sp>
        <p:nvSpPr>
          <p:cNvPr id="75" name="object 18">
            <a:extLst>
              <a:ext uri="{FF2B5EF4-FFF2-40B4-BE49-F238E27FC236}">
                <a16:creationId xmlns:a16="http://schemas.microsoft.com/office/drawing/2014/main" id="{BA990704-12E6-4FCC-A7F8-929E8E8180F5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sp>
        <p:nvSpPr>
          <p:cNvPr id="85" name="Bocadillo: rectángulo 84">
            <a:extLst>
              <a:ext uri="{FF2B5EF4-FFF2-40B4-BE49-F238E27FC236}">
                <a16:creationId xmlns:a16="http://schemas.microsoft.com/office/drawing/2014/main" id="{35D0EEEC-48F6-43E4-BACA-634B6E913227}"/>
              </a:ext>
            </a:extLst>
          </p:cNvPr>
          <p:cNvSpPr/>
          <p:nvPr/>
        </p:nvSpPr>
        <p:spPr>
          <a:xfrm>
            <a:off x="4052425" y="6534207"/>
            <a:ext cx="1844541" cy="369332"/>
          </a:xfrm>
          <a:prstGeom prst="wedgeRectCallout">
            <a:avLst>
              <a:gd name="adj1" fmla="val -23799"/>
              <a:gd name="adj2" fmla="val 78813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16E88F"/>
                </a:solidFill>
              </a:ln>
              <a:solidFill>
                <a:srgbClr val="16E88F"/>
              </a:solidFill>
            </a:endParaRPr>
          </a:p>
        </p:txBody>
      </p:sp>
      <p:sp>
        <p:nvSpPr>
          <p:cNvPr id="73" name="Bocadillo: rectángulo 72">
            <a:extLst>
              <a:ext uri="{FF2B5EF4-FFF2-40B4-BE49-F238E27FC236}">
                <a16:creationId xmlns:a16="http://schemas.microsoft.com/office/drawing/2014/main" id="{77E41B8B-C71B-44CC-918D-960255E6F6FD}"/>
              </a:ext>
            </a:extLst>
          </p:cNvPr>
          <p:cNvSpPr/>
          <p:nvPr/>
        </p:nvSpPr>
        <p:spPr>
          <a:xfrm>
            <a:off x="4466626" y="5097886"/>
            <a:ext cx="2057400" cy="370080"/>
          </a:xfrm>
          <a:prstGeom prst="wedgeRectCallout">
            <a:avLst>
              <a:gd name="adj1" fmla="val -23799"/>
              <a:gd name="adj2" fmla="val 78813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16E88F"/>
                </a:solidFill>
              </a:ln>
              <a:solidFill>
                <a:srgbClr val="16E88F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4CE0F57-2A20-4B55-891C-24972E85DD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0" r="4979"/>
          <a:stretch/>
        </p:blipFill>
        <p:spPr>
          <a:xfrm>
            <a:off x="4038600" y="2758954"/>
            <a:ext cx="7140400" cy="554684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AAFD6F3-24AE-4D13-AE45-3F726AF7E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3"/>
          <a:stretch/>
        </p:blipFill>
        <p:spPr>
          <a:xfrm>
            <a:off x="11337383" y="5562600"/>
            <a:ext cx="3750217" cy="27432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E0A5957-27D2-40D9-B47C-5767BB926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" b="1323"/>
          <a:stretch/>
        </p:blipFill>
        <p:spPr>
          <a:xfrm>
            <a:off x="11353800" y="2743198"/>
            <a:ext cx="3744000" cy="2666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BAA13B-7713-492A-9AD6-27EA69466C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r="16005" b="5943"/>
          <a:stretch/>
        </p:blipFill>
        <p:spPr>
          <a:xfrm>
            <a:off x="471788" y="2758954"/>
            <a:ext cx="3392012" cy="5546846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CFC090E8-9831-4605-A0E9-DA7A2531C527}"/>
              </a:ext>
            </a:extLst>
          </p:cNvPr>
          <p:cNvSpPr txBox="1"/>
          <p:nvPr/>
        </p:nvSpPr>
        <p:spPr>
          <a:xfrm>
            <a:off x="457200" y="824533"/>
            <a:ext cx="7315200" cy="1918667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0"/>
              </a:spcBef>
              <a:tabLst>
                <a:tab pos="3129915" algn="l"/>
                <a:tab pos="5236210" algn="l"/>
              </a:tabLst>
            </a:pPr>
            <a:r>
              <a:rPr lang="es-CL" sz="700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700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</a:p>
          <a:p>
            <a:pPr marL="12700" marR="5080" algn="just">
              <a:lnSpc>
                <a:spcPct val="101200"/>
              </a:lnSpc>
              <a:spcBef>
                <a:spcPts val="1150"/>
              </a:spcBef>
            </a:pPr>
            <a:endParaRPr lang="es-CL" sz="1400">
              <a:solidFill>
                <a:srgbClr val="00402D"/>
              </a:solidFill>
              <a:latin typeface="Calibre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7B4DFD9-4CEC-4E14-BC9F-FD28D731ECCA}"/>
              </a:ext>
            </a:extLst>
          </p:cNvPr>
          <p:cNvSpPr txBox="1"/>
          <p:nvPr/>
        </p:nvSpPr>
        <p:spPr>
          <a:xfrm>
            <a:off x="381000" y="2133600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2580"/>
              </a:spcBef>
              <a:tabLst>
                <a:tab pos="2020570" algn="l"/>
              </a:tabLst>
            </a:pPr>
            <a:r>
              <a:rPr lang="es-CL" sz="1800" spc="-5">
                <a:solidFill>
                  <a:srgbClr val="7F8480"/>
                </a:solidFill>
                <a:latin typeface="Calibre"/>
                <a:cs typeface="Calibre"/>
              </a:rPr>
              <a:t>Bayona 601, Colina</a:t>
            </a:r>
          </a:p>
        </p:txBody>
      </p:sp>
    </p:spTree>
    <p:extLst>
      <p:ext uri="{BB962C8B-B14F-4D97-AF65-F5344CB8AC3E}">
        <p14:creationId xmlns:p14="http://schemas.microsoft.com/office/powerpoint/2010/main" val="14608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sp>
        <p:nvSpPr>
          <p:cNvPr id="93" name="Bocadillo: rectángulo 92">
            <a:extLst>
              <a:ext uri="{FF2B5EF4-FFF2-40B4-BE49-F238E27FC236}">
                <a16:creationId xmlns:a16="http://schemas.microsoft.com/office/drawing/2014/main" id="{587AE5F3-0F5D-4838-AE6F-61BE41E743FE}"/>
              </a:ext>
            </a:extLst>
          </p:cNvPr>
          <p:cNvSpPr/>
          <p:nvPr/>
        </p:nvSpPr>
        <p:spPr>
          <a:xfrm>
            <a:off x="5351767" y="1676400"/>
            <a:ext cx="1120879" cy="289849"/>
          </a:xfrm>
          <a:prstGeom prst="wedgeRectCallout">
            <a:avLst>
              <a:gd name="adj1" fmla="val -21091"/>
              <a:gd name="adj2" fmla="val 72441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16E88F"/>
                </a:solidFill>
              </a:ln>
              <a:solidFill>
                <a:srgbClr val="16E88F"/>
              </a:solidFill>
            </a:endParaRPr>
          </a:p>
        </p:txBody>
      </p:sp>
      <p:sp>
        <p:nvSpPr>
          <p:cNvPr id="75" name="object 18">
            <a:extLst>
              <a:ext uri="{FF2B5EF4-FFF2-40B4-BE49-F238E27FC236}">
                <a16:creationId xmlns:a16="http://schemas.microsoft.com/office/drawing/2014/main" id="{BA990704-12E6-4FCC-A7F8-929E8E8180F5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sp>
        <p:nvSpPr>
          <p:cNvPr id="85" name="Bocadillo: rectángulo 84">
            <a:extLst>
              <a:ext uri="{FF2B5EF4-FFF2-40B4-BE49-F238E27FC236}">
                <a16:creationId xmlns:a16="http://schemas.microsoft.com/office/drawing/2014/main" id="{35D0EEEC-48F6-43E4-BACA-634B6E913227}"/>
              </a:ext>
            </a:extLst>
          </p:cNvPr>
          <p:cNvSpPr/>
          <p:nvPr/>
        </p:nvSpPr>
        <p:spPr>
          <a:xfrm>
            <a:off x="4052425" y="6534207"/>
            <a:ext cx="1844541" cy="369332"/>
          </a:xfrm>
          <a:prstGeom prst="wedgeRectCallout">
            <a:avLst>
              <a:gd name="adj1" fmla="val -23799"/>
              <a:gd name="adj2" fmla="val 78813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16E88F"/>
                </a:solidFill>
              </a:ln>
              <a:solidFill>
                <a:srgbClr val="16E88F"/>
              </a:solidFill>
            </a:endParaRPr>
          </a:p>
        </p:txBody>
      </p:sp>
      <p:sp>
        <p:nvSpPr>
          <p:cNvPr id="73" name="Bocadillo: rectángulo 72">
            <a:extLst>
              <a:ext uri="{FF2B5EF4-FFF2-40B4-BE49-F238E27FC236}">
                <a16:creationId xmlns:a16="http://schemas.microsoft.com/office/drawing/2014/main" id="{77E41B8B-C71B-44CC-918D-960255E6F6FD}"/>
              </a:ext>
            </a:extLst>
          </p:cNvPr>
          <p:cNvSpPr/>
          <p:nvPr/>
        </p:nvSpPr>
        <p:spPr>
          <a:xfrm>
            <a:off x="4466626" y="5097886"/>
            <a:ext cx="2057400" cy="370080"/>
          </a:xfrm>
          <a:prstGeom prst="wedgeRectCallout">
            <a:avLst>
              <a:gd name="adj1" fmla="val -23799"/>
              <a:gd name="adj2" fmla="val 78813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16E88F"/>
                </a:solidFill>
              </a:ln>
              <a:solidFill>
                <a:srgbClr val="16E88F"/>
              </a:solidFill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F2B45174-13E2-4BD5-BA38-3DF956890B48}"/>
              </a:ext>
            </a:extLst>
          </p:cNvPr>
          <p:cNvSpPr/>
          <p:nvPr/>
        </p:nvSpPr>
        <p:spPr>
          <a:xfrm>
            <a:off x="10034403" y="2756868"/>
            <a:ext cx="5053197" cy="2341018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38">
            <a:extLst>
              <a:ext uri="{FF2B5EF4-FFF2-40B4-BE49-F238E27FC236}">
                <a16:creationId xmlns:a16="http://schemas.microsoft.com/office/drawing/2014/main" id="{6D5CF164-A38F-45A6-8677-C7A8C04E0E4A}"/>
              </a:ext>
            </a:extLst>
          </p:cNvPr>
          <p:cNvSpPr txBox="1"/>
          <p:nvPr/>
        </p:nvSpPr>
        <p:spPr>
          <a:xfrm>
            <a:off x="10332722" y="3358212"/>
            <a:ext cx="4094477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Font typeface="Futura Lt BT" panose="020B0402020204020303" pitchFamily="34" charset="0"/>
              <a:buChar char="+"/>
              <a:defRPr/>
            </a:pPr>
            <a:r>
              <a:rPr lang="es-CL" sz="1500" spc="-5" dirty="0">
                <a:solidFill>
                  <a:srgbClr val="6D6E71"/>
                </a:solidFill>
                <a:latin typeface="Calibre" panose="020B0503030202060203" pitchFamily="34" charset="0"/>
                <a:cs typeface="Arial"/>
              </a:rPr>
              <a:t>Plazo mínimo 1 año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Font typeface="Futura Lt BT" panose="020B0402020204020303" pitchFamily="34" charset="0"/>
              <a:buChar char="+"/>
              <a:defRPr/>
            </a:pPr>
            <a:r>
              <a:rPr lang="es-CL" sz="1500" spc="-5" dirty="0">
                <a:solidFill>
                  <a:srgbClr val="6D6E71"/>
                </a:solidFill>
                <a:latin typeface="Calibre" panose="020B0503030202060203" pitchFamily="34" charset="0"/>
                <a:cs typeface="Arial"/>
              </a:rPr>
              <a:t>Gasto común </a:t>
            </a:r>
            <a:r>
              <a:rPr lang="es-CL" sz="1500" spc="-5" dirty="0" err="1">
                <a:solidFill>
                  <a:srgbClr val="6D6E71"/>
                </a:solidFill>
                <a:latin typeface="Calibre" panose="020B0503030202060203" pitchFamily="34" charset="0"/>
                <a:cs typeface="Arial"/>
              </a:rPr>
              <a:t>aprox</a:t>
            </a:r>
            <a:r>
              <a:rPr lang="es-CL" sz="1500" spc="-5" dirty="0">
                <a:solidFill>
                  <a:srgbClr val="6D6E71"/>
                </a:solidFill>
                <a:latin typeface="Calibre" panose="020B0503030202060203" pitchFamily="34" charset="0"/>
                <a:cs typeface="Arial"/>
              </a:rPr>
              <a:t>: 0,029 UF/m² /mes (variable)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Font typeface="Futura Lt BT" panose="020B0402020204020303" pitchFamily="34" charset="0"/>
              <a:buChar char="+"/>
              <a:defRPr/>
            </a:pPr>
            <a:r>
              <a:rPr lang="es-CL" sz="1500" spc="-5" dirty="0">
                <a:solidFill>
                  <a:srgbClr val="6D6E71"/>
                </a:solidFill>
                <a:latin typeface="Calibre" panose="020B0503030202060203" pitchFamily="34" charset="0"/>
                <a:cs typeface="Arial"/>
              </a:rPr>
              <a:t>Seguro de Responsabilidad Civil de 10.000 UF anuales.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Font typeface="Futura Lt BT" panose="020B0402020204020303" pitchFamily="34" charset="0"/>
              <a:buChar char="+"/>
              <a:defRPr/>
            </a:pPr>
            <a:r>
              <a:rPr lang="es-CL" sz="1500" spc="-5" dirty="0">
                <a:solidFill>
                  <a:srgbClr val="6D6E71"/>
                </a:solidFill>
                <a:latin typeface="Calibre" panose="020B0503030202060203" pitchFamily="34" charset="0"/>
                <a:cs typeface="Arial"/>
              </a:rPr>
              <a:t>Garantía 2 meses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81BBAD"/>
              </a:buClr>
              <a:buFont typeface="Futura Lt BT" panose="020B0402020204020303" pitchFamily="34" charset="0"/>
              <a:buChar char="+"/>
              <a:defRPr/>
            </a:pPr>
            <a:endParaRPr lang="es-CL" sz="1500" spc="-5" dirty="0">
              <a:solidFill>
                <a:srgbClr val="6D6E71"/>
              </a:solidFill>
              <a:latin typeface="Calibre" panose="020B0503030202060203" pitchFamily="34" charset="0"/>
              <a:cs typeface="Arial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383E93F-81ED-410F-8E80-267BEE1FC5A2}"/>
              </a:ext>
            </a:extLst>
          </p:cNvPr>
          <p:cNvSpPr txBox="1"/>
          <p:nvPr/>
        </p:nvSpPr>
        <p:spPr>
          <a:xfrm>
            <a:off x="10332723" y="2837462"/>
            <a:ext cx="2666999" cy="33855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CONDICIONES DE ARRIENDO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7D047BA-B7D3-4AEC-A66D-4F472B8AA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" b="5175"/>
          <a:stretch/>
        </p:blipFill>
        <p:spPr>
          <a:xfrm>
            <a:off x="10034403" y="5494426"/>
            <a:ext cx="5067370" cy="2555362"/>
          </a:xfrm>
          <a:prstGeom prst="rect">
            <a:avLst/>
          </a:prstGeom>
        </p:spPr>
      </p:pic>
      <p:graphicFrame>
        <p:nvGraphicFramePr>
          <p:cNvPr id="24" name="object 2">
            <a:extLst>
              <a:ext uri="{FF2B5EF4-FFF2-40B4-BE49-F238E27FC236}">
                <a16:creationId xmlns:a16="http://schemas.microsoft.com/office/drawing/2014/main" id="{C6C86F25-00DD-4B0D-9934-984796528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287944"/>
              </p:ext>
            </p:extLst>
          </p:nvPr>
        </p:nvGraphicFramePr>
        <p:xfrm>
          <a:off x="659876" y="2837462"/>
          <a:ext cx="7436982" cy="3865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8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2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4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1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913">
                <a:tc>
                  <a:txBody>
                    <a:bodyPr/>
                    <a:lstStyle/>
                    <a:p>
                      <a:pPr marL="5715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1" dirty="0">
                          <a:solidFill>
                            <a:srgbClr val="FFFFFF"/>
                          </a:solidFill>
                          <a:latin typeface="Calibre Bold"/>
                          <a:cs typeface="Calibre Semibold"/>
                        </a:rPr>
                        <a:t>Unidad</a:t>
                      </a:r>
                      <a:endParaRPr sz="1400" b="1" dirty="0">
                        <a:latin typeface="Calibre Bold"/>
                        <a:cs typeface="Calibre Semibold"/>
                      </a:endParaRPr>
                    </a:p>
                  </a:txBody>
                  <a:tcPr marL="108000" marR="0" marT="641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marR="27940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1" dirty="0">
                          <a:solidFill>
                            <a:srgbClr val="FFFFFF"/>
                          </a:solidFill>
                          <a:latin typeface="Calibre Bold"/>
                          <a:cs typeface="Calibre"/>
                        </a:rPr>
                        <a:t>M2 Bodega</a:t>
                      </a:r>
                      <a:endParaRPr lang="en-US" sz="14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e Bold"/>
                      </a:endParaRPr>
                    </a:p>
                  </a:txBody>
                  <a:tcPr marL="0" marR="0" marT="641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e Bold"/>
                        </a:rPr>
                        <a:t>UF/m</a:t>
                      </a:r>
                      <a:r>
                        <a:rPr lang="en-US" sz="1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e Bold"/>
                        </a:rPr>
                        <a:t>2</a:t>
                      </a:r>
                      <a:r>
                        <a:rPr lang="en-US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e Bold"/>
                        </a:rPr>
                        <a:t>/</a:t>
                      </a:r>
                      <a:r>
                        <a:rPr lang="en-US" sz="1400" b="1" i="0" u="none" strike="noStrike" baseline="0" dirty="0" err="1">
                          <a:solidFill>
                            <a:srgbClr val="FFFFFF"/>
                          </a:solidFill>
                          <a:effectLst/>
                          <a:latin typeface="Calibre Bold"/>
                        </a:rPr>
                        <a:t>mes</a:t>
                      </a:r>
                      <a:endParaRPr lang="en-US" sz="1400" b="1" i="0" u="none" strike="noStrike" baseline="0" dirty="0">
                        <a:solidFill>
                          <a:srgbClr val="FFFFFF"/>
                        </a:solidFill>
                        <a:effectLst/>
                        <a:latin typeface="Calibre Bold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e Bold"/>
                        </a:rPr>
                        <a:t>Disponibilidad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e Bold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14</a:t>
                      </a:r>
                    </a:p>
                  </a:txBody>
                  <a:tcPr marL="108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423,82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6C6C6C"/>
                          </a:solidFill>
                          <a:effectLst/>
                          <a:latin typeface="Calibre Light" panose="020B0303030202060203" pitchFamily="34" charset="0"/>
                        </a:rPr>
                        <a:t>0,16 + IVA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Marzo 2025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9711010"/>
                  </a:ext>
                </a:extLst>
              </a:tr>
              <a:tr h="428398">
                <a:tc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6D6E71"/>
                        </a:solidFill>
                        <a:effectLst/>
                        <a:latin typeface="Calibre Light" panose="020B0303030202060203" pitchFamily="34" charset="0"/>
                      </a:endParaRPr>
                    </a:p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17</a:t>
                      </a:r>
                    </a:p>
                    <a:p>
                      <a:pPr algn="l" fontAlgn="ctr"/>
                      <a:endParaRPr lang="en-US" sz="2000" b="1" i="0" u="none" strike="noStrike" dirty="0">
                        <a:solidFill>
                          <a:srgbClr val="6D6E71"/>
                        </a:solidFill>
                        <a:effectLst/>
                        <a:latin typeface="Calibre Light" panose="020B0303030202060203" pitchFamily="34" charset="0"/>
                      </a:endParaRPr>
                    </a:p>
                  </a:txBody>
                  <a:tcPr marL="108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561,58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6C6C6C"/>
                          </a:solidFill>
                          <a:effectLst/>
                          <a:latin typeface="Calibre Light" panose="020B0303030202060203" pitchFamily="34" charset="0"/>
                        </a:rPr>
                        <a:t>0,16 + IVA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Inmediata</a:t>
                      </a:r>
                      <a:endParaRPr lang="en-US" sz="2000" b="1" i="0" u="none" strike="noStrike" dirty="0">
                        <a:solidFill>
                          <a:srgbClr val="6D6E71"/>
                        </a:solidFill>
                        <a:effectLst/>
                        <a:latin typeface="Calibre Light" panose="020B030303020206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5478215"/>
                  </a:ext>
                </a:extLst>
              </a:tr>
              <a:tr h="430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23-25-27</a:t>
                      </a:r>
                    </a:p>
                  </a:txBody>
                  <a:tcPr marL="108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 1.546,36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6C6C6C"/>
                          </a:solidFill>
                          <a:effectLst/>
                          <a:latin typeface="Calibre Light" panose="020B0303030202060203" pitchFamily="34" charset="0"/>
                        </a:rPr>
                        <a:t>0,16 + IVA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noProof="0" dirty="0">
                          <a:solidFill>
                            <a:srgbClr val="6D6E71"/>
                          </a:solidFill>
                          <a:effectLst/>
                          <a:latin typeface="Calibre Light"/>
                        </a:rPr>
                        <a:t>Mayo 2025</a:t>
                      </a:r>
                      <a:endParaRPr lang="en-US" sz="2000" b="1" i="0" u="none" strike="noStrike" dirty="0">
                        <a:solidFill>
                          <a:srgbClr val="6D6E71"/>
                        </a:solidFill>
                        <a:effectLst/>
                        <a:latin typeface="Calibre Light" panose="020B030303020206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1301438"/>
                  </a:ext>
                </a:extLst>
              </a:tr>
              <a:tr h="430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26</a:t>
                      </a:r>
                    </a:p>
                  </a:txBody>
                  <a:tcPr marL="108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553,03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6C6C6C"/>
                          </a:solidFill>
                          <a:effectLst/>
                          <a:latin typeface="Calibre Light" panose="020B0303030202060203" pitchFamily="34" charset="0"/>
                        </a:rPr>
                        <a:t>0,16 + IVA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Mayo 2025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4754907"/>
                  </a:ext>
                </a:extLst>
              </a:tr>
              <a:tr h="430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28</a:t>
                      </a:r>
                    </a:p>
                  </a:txBody>
                  <a:tcPr marL="108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553,03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6C6C6C"/>
                          </a:solidFill>
                          <a:effectLst/>
                          <a:latin typeface="Calibre Light" panose="020B0303030202060203" pitchFamily="34" charset="0"/>
                        </a:rPr>
                        <a:t>0,16 + IVA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Mayo 2025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969376"/>
                  </a:ext>
                </a:extLst>
              </a:tr>
              <a:tr h="430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45</a:t>
                      </a:r>
                    </a:p>
                  </a:txBody>
                  <a:tcPr marL="108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2000" b="1" i="0" u="none" strike="noStrike" kern="1200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  <a:ea typeface="+mn-ea"/>
                          <a:cs typeface="+mn-cs"/>
                        </a:rPr>
                        <a:t>464,63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6C6C6C"/>
                          </a:solidFill>
                          <a:effectLst/>
                          <a:latin typeface="Calibre Light" panose="020B0303030202060203" pitchFamily="34" charset="0"/>
                        </a:rPr>
                        <a:t>0,16 + IVA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Mayo 2025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335023"/>
                  </a:ext>
                </a:extLst>
              </a:tr>
              <a:tr h="430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46</a:t>
                      </a:r>
                    </a:p>
                  </a:txBody>
                  <a:tcPr marL="108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i="0" u="none" strike="noStrike" kern="1200" dirty="0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  <a:ea typeface="+mn-ea"/>
                          <a:cs typeface="+mn-cs"/>
                        </a:rPr>
                        <a:t>464,63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6C6C6C"/>
                          </a:solidFill>
                          <a:effectLst/>
                          <a:latin typeface="Calibre Light" panose="020B0303030202060203" pitchFamily="34" charset="0"/>
                        </a:rPr>
                        <a:t>0,16 + IVA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dirty="0" err="1">
                          <a:solidFill>
                            <a:srgbClr val="6D6E71"/>
                          </a:solidFill>
                          <a:effectLst/>
                          <a:latin typeface="Calibre Light" panose="020B0303030202060203" pitchFamily="34" charset="0"/>
                        </a:rPr>
                        <a:t>Inmediata</a:t>
                      </a:r>
                      <a:endParaRPr lang="en-US" sz="2000" b="1" i="0" u="none" strike="noStrike" dirty="0">
                        <a:solidFill>
                          <a:srgbClr val="6D6E71"/>
                        </a:solidFill>
                        <a:effectLst/>
                        <a:latin typeface="Calibre Light" panose="020B030303020206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0576079"/>
                  </a:ext>
                </a:extLst>
              </a:tr>
            </a:tbl>
          </a:graphicData>
        </a:graphic>
      </p:graphicFrame>
      <p:sp>
        <p:nvSpPr>
          <p:cNvPr id="2" name="Bocadillo: rectángulo 1">
            <a:extLst>
              <a:ext uri="{FF2B5EF4-FFF2-40B4-BE49-F238E27FC236}">
                <a16:creationId xmlns:a16="http://schemas.microsoft.com/office/drawing/2014/main" id="{E37887DB-A7C4-B32A-D2EC-420BB62339D7}"/>
              </a:ext>
            </a:extLst>
          </p:cNvPr>
          <p:cNvSpPr/>
          <p:nvPr/>
        </p:nvSpPr>
        <p:spPr>
          <a:xfrm>
            <a:off x="5351767" y="1676400"/>
            <a:ext cx="1120879" cy="289849"/>
          </a:xfrm>
          <a:prstGeom prst="wedgeRectCallout">
            <a:avLst>
              <a:gd name="adj1" fmla="val -21091"/>
              <a:gd name="adj2" fmla="val 72441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16E88F"/>
                </a:solidFill>
              </a:ln>
              <a:solidFill>
                <a:srgbClr val="16E88F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E8AE69C-0A9D-8079-4B56-C1D437E96604}"/>
              </a:ext>
            </a:extLst>
          </p:cNvPr>
          <p:cNvSpPr txBox="1"/>
          <p:nvPr/>
        </p:nvSpPr>
        <p:spPr>
          <a:xfrm>
            <a:off x="457200" y="824533"/>
            <a:ext cx="7315200" cy="1918667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0"/>
              </a:spcBef>
              <a:tabLst>
                <a:tab pos="3129915" algn="l"/>
                <a:tab pos="5236210" algn="l"/>
              </a:tabLst>
            </a:pPr>
            <a:r>
              <a:rPr lang="es-CL" sz="70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70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</a:p>
          <a:p>
            <a:pPr marL="12700" marR="5080" algn="just">
              <a:lnSpc>
                <a:spcPct val="101200"/>
              </a:lnSpc>
              <a:spcBef>
                <a:spcPts val="1150"/>
              </a:spcBef>
            </a:pPr>
            <a:endParaRPr lang="es-CL" sz="1400" dirty="0">
              <a:solidFill>
                <a:srgbClr val="00402D"/>
              </a:solidFill>
              <a:latin typeface="Calibre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EF6D84-CB53-E663-364E-C250EB68F311}"/>
              </a:ext>
            </a:extLst>
          </p:cNvPr>
          <p:cNvSpPr txBox="1"/>
          <p:nvPr/>
        </p:nvSpPr>
        <p:spPr>
          <a:xfrm>
            <a:off x="381000" y="2133600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2580"/>
              </a:spcBef>
              <a:tabLst>
                <a:tab pos="2020570" algn="l"/>
              </a:tabLst>
            </a:pPr>
            <a:r>
              <a:rPr lang="es-CL" sz="1800" spc="-5">
                <a:solidFill>
                  <a:srgbClr val="7F8480"/>
                </a:solidFill>
                <a:latin typeface="Calibre"/>
                <a:cs typeface="Calibre"/>
              </a:rPr>
              <a:t>Bayona 601, Colina</a:t>
            </a:r>
          </a:p>
        </p:txBody>
      </p:sp>
    </p:spTree>
    <p:extLst>
      <p:ext uri="{BB962C8B-B14F-4D97-AF65-F5344CB8AC3E}">
        <p14:creationId xmlns:p14="http://schemas.microsoft.com/office/powerpoint/2010/main" val="378009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7">
            <a:extLst>
              <a:ext uri="{FF2B5EF4-FFF2-40B4-BE49-F238E27FC236}">
                <a16:creationId xmlns:a16="http://schemas.microsoft.com/office/drawing/2014/main" id="{9ABE78DA-949A-540D-1BBB-CE49C9D92DCB}"/>
              </a:ext>
            </a:extLst>
          </p:cNvPr>
          <p:cNvSpPr/>
          <p:nvPr/>
        </p:nvSpPr>
        <p:spPr>
          <a:xfrm>
            <a:off x="8102096" y="5562600"/>
            <a:ext cx="7010400" cy="3035300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8E8217F4-708A-449C-B9CA-AAF058D08D26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graphicFrame>
        <p:nvGraphicFramePr>
          <p:cNvPr id="23" name="object 2">
            <a:extLst>
              <a:ext uri="{FF2B5EF4-FFF2-40B4-BE49-F238E27FC236}">
                <a16:creationId xmlns:a16="http://schemas.microsoft.com/office/drawing/2014/main" id="{53B71BBD-EB8F-4214-B3D7-13F732D7E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44086"/>
              </p:ext>
            </p:extLst>
          </p:nvPr>
        </p:nvGraphicFramePr>
        <p:xfrm>
          <a:off x="8094689" y="2743200"/>
          <a:ext cx="6992911" cy="2367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59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>
                          <a:solidFill>
                            <a:srgbClr val="FFFFFF"/>
                          </a:solidFill>
                          <a:latin typeface="Calibre Semibold"/>
                          <a:cs typeface="Calibre Semibold"/>
                        </a:rPr>
                        <a:t>Condiciones de arriendo</a:t>
                      </a:r>
                      <a:endParaRPr sz="1600">
                        <a:latin typeface="Calibre Semibold"/>
                        <a:cs typeface="Calibre Semibold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27940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 kern="1200">
                          <a:solidFill>
                            <a:srgbClr val="FFFFFF"/>
                          </a:solidFill>
                          <a:latin typeface="Calibre Semibold"/>
                          <a:ea typeface="+mn-ea"/>
                          <a:cs typeface="Calibre"/>
                        </a:rPr>
                        <a:t>UF/m2/mes</a:t>
                      </a:r>
                      <a:endParaRPr sz="1600" b="1" kern="1200">
                        <a:solidFill>
                          <a:srgbClr val="FFFFFF"/>
                        </a:solidFill>
                        <a:latin typeface="Calibre Semibold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8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spc="-15" dirty="0">
                          <a:solidFill>
                            <a:srgbClr val="435254"/>
                          </a:solidFill>
                          <a:latin typeface="Calibre Medium"/>
                          <a:cs typeface="Calibre Medium"/>
                        </a:rPr>
                        <a:t>Canon de arriendo</a:t>
                      </a:r>
                      <a:endParaRPr sz="1400" dirty="0">
                        <a:latin typeface="Calibre Medium"/>
                        <a:cs typeface="Calibre Medium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4154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0,16 UF /m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+ IVA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Gastos comunes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479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0,029 UF/ 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/ Mes aprox.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bodega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380,01 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58537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oficina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43,81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031582"/>
                  </a:ext>
                </a:extLst>
              </a:tr>
            </a:tbl>
          </a:graphicData>
        </a:graphic>
      </p:graphicFrame>
      <p:grpSp>
        <p:nvGrpSpPr>
          <p:cNvPr id="55" name="Grupo 54">
            <a:extLst>
              <a:ext uri="{FF2B5EF4-FFF2-40B4-BE49-F238E27FC236}">
                <a16:creationId xmlns:a16="http://schemas.microsoft.com/office/drawing/2014/main" id="{C3C1B176-E026-4C01-A84B-F4C4C09F30E4}"/>
              </a:ext>
            </a:extLst>
          </p:cNvPr>
          <p:cNvGrpSpPr/>
          <p:nvPr/>
        </p:nvGrpSpPr>
        <p:grpSpPr>
          <a:xfrm>
            <a:off x="8191500" y="6160089"/>
            <a:ext cx="3276600" cy="1261265"/>
            <a:chOff x="16344900" y="5049435"/>
            <a:chExt cx="3276600" cy="1261265"/>
          </a:xfrm>
        </p:grpSpPr>
        <p:sp>
          <p:nvSpPr>
            <p:cNvPr id="56" name="object 6">
              <a:extLst>
                <a:ext uri="{FF2B5EF4-FFF2-40B4-BE49-F238E27FC236}">
                  <a16:creationId xmlns:a16="http://schemas.microsoft.com/office/drawing/2014/main" id="{94536D4B-C70C-49B0-AE7B-2E85092789D4}"/>
                </a:ext>
              </a:extLst>
            </p:cNvPr>
            <p:cNvSpPr txBox="1"/>
            <p:nvPr/>
          </p:nvSpPr>
          <p:spPr>
            <a:xfrm>
              <a:off x="16344900" y="5049435"/>
              <a:ext cx="3276600" cy="93615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100"/>
                </a:spcBef>
              </a:pPr>
              <a:r>
                <a:rPr lang="es-CL" sz="6000" dirty="0">
                  <a:solidFill>
                    <a:srgbClr val="00402D"/>
                  </a:solidFill>
                  <a:latin typeface="Calibre Light"/>
                  <a:cs typeface="Calibre Light"/>
                </a:rPr>
                <a:t> 423,82 m</a:t>
              </a:r>
              <a:r>
                <a:rPr lang="es-CL" sz="5400" dirty="0">
                  <a:solidFill>
                    <a:srgbClr val="00402D"/>
                  </a:solidFill>
                  <a:latin typeface="Calibre Light"/>
                  <a:cs typeface="Calibre Light"/>
                </a:rPr>
                <a:t>²</a:t>
              </a:r>
              <a:endParaRPr sz="6000" baseline="-25000" dirty="0">
                <a:latin typeface="Calibre Light"/>
                <a:cs typeface="Calibre Light"/>
              </a:endParaRPr>
            </a:p>
          </p:txBody>
        </p:sp>
        <p:sp>
          <p:nvSpPr>
            <p:cNvPr id="57" name="object 7">
              <a:extLst>
                <a:ext uri="{FF2B5EF4-FFF2-40B4-BE49-F238E27FC236}">
                  <a16:creationId xmlns:a16="http://schemas.microsoft.com/office/drawing/2014/main" id="{AA5CF4BD-C3EF-46FC-97BE-8B95474110D4}"/>
                </a:ext>
              </a:extLst>
            </p:cNvPr>
            <p:cNvSpPr txBox="1"/>
            <p:nvPr/>
          </p:nvSpPr>
          <p:spPr>
            <a:xfrm>
              <a:off x="16560800" y="5866989"/>
              <a:ext cx="2438400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800" spc="-5" dirty="0">
                  <a:solidFill>
                    <a:srgbClr val="00402D"/>
                  </a:solidFill>
                  <a:latin typeface="Calibre Medium"/>
                  <a:cs typeface="Calibre Medium"/>
                </a:rPr>
                <a:t>Superficie</a:t>
              </a:r>
              <a:endParaRPr sz="2800" dirty="0">
                <a:latin typeface="Calibre Medium"/>
                <a:cs typeface="Calibre Medium"/>
              </a:endParaRPr>
            </a:p>
          </p:txBody>
        </p:sp>
      </p:grpSp>
      <p:sp>
        <p:nvSpPr>
          <p:cNvPr id="19" name="object 18">
            <a:extLst>
              <a:ext uri="{FF2B5EF4-FFF2-40B4-BE49-F238E27FC236}">
                <a16:creationId xmlns:a16="http://schemas.microsoft.com/office/drawing/2014/main" id="{196E2F96-828A-4A71-B8AE-7A06E0D635AA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B5B671-F3B5-4028-9B4B-1425FCD7D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35381"/>
            <a:ext cx="1146147" cy="98763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066BACB-0B04-2D7B-89BB-3221D0CA7045}"/>
              </a:ext>
            </a:extLst>
          </p:cNvPr>
          <p:cNvSpPr txBox="1"/>
          <p:nvPr/>
        </p:nvSpPr>
        <p:spPr>
          <a:xfrm>
            <a:off x="471788" y="944960"/>
            <a:ext cx="6736732" cy="150810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s-CL" sz="48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48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  <a:endParaRPr lang="es-CL" sz="4800" dirty="0">
              <a:latin typeface="Financier Display"/>
              <a:cs typeface="Financier Display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2400" spc="-5" dirty="0">
                <a:solidFill>
                  <a:srgbClr val="002A2D"/>
                </a:solidFill>
                <a:latin typeface="Calibre Medium"/>
                <a:cs typeface="Calibre Medium"/>
              </a:rPr>
              <a:t>BODEGA 14</a:t>
            </a:r>
            <a:endParaRPr sz="2400" dirty="0">
              <a:latin typeface="Calibre Medium"/>
              <a:cs typeface="Calibre Medium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190BDCC-4979-729E-2E9D-4019E8158BED}"/>
              </a:ext>
            </a:extLst>
          </p:cNvPr>
          <p:cNvGrpSpPr/>
          <p:nvPr/>
        </p:nvGrpSpPr>
        <p:grpSpPr>
          <a:xfrm>
            <a:off x="11223120" y="5834978"/>
            <a:ext cx="3864480" cy="2178898"/>
            <a:chOff x="11094210" y="5661965"/>
            <a:chExt cx="3433785" cy="2178898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05B71A32-20C3-A3A8-31F6-8D0E4751431F}"/>
                </a:ext>
              </a:extLst>
            </p:cNvPr>
            <p:cNvSpPr txBox="1"/>
            <p:nvPr/>
          </p:nvSpPr>
          <p:spPr>
            <a:xfrm>
              <a:off x="11094210" y="5661965"/>
              <a:ext cx="18910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000" dirty="0">
                  <a:latin typeface="Calibre Medium"/>
                  <a:cs typeface="Calibre Medium"/>
                </a:rPr>
                <a:t>Condiciones:</a:t>
              </a:r>
              <a:endParaRPr sz="2000" dirty="0">
                <a:latin typeface="Calibre Medium"/>
                <a:cs typeface="Calibre Medium"/>
              </a:endParaRPr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1EFA56E2-F2B1-662F-0EBF-A91F7AA4EE76}"/>
                </a:ext>
              </a:extLst>
            </p:cNvPr>
            <p:cNvSpPr txBox="1"/>
            <p:nvPr/>
          </p:nvSpPr>
          <p:spPr>
            <a:xfrm>
              <a:off x="11094210" y="6058324"/>
              <a:ext cx="3433785" cy="17825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Plazo mínimo 1 año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Disponibilidad Marzo 2025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Visitas avisar con anticipación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mínima 8,14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en el centro 11,69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eléctrica: 80 AA BT2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C95F68E6-C0D2-F1A7-5206-2AB5805FE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9" y="2932129"/>
            <a:ext cx="7591131" cy="580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37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7">
            <a:extLst>
              <a:ext uri="{FF2B5EF4-FFF2-40B4-BE49-F238E27FC236}">
                <a16:creationId xmlns:a16="http://schemas.microsoft.com/office/drawing/2014/main" id="{9ABE78DA-949A-540D-1BBB-CE49C9D92DCB}"/>
              </a:ext>
            </a:extLst>
          </p:cNvPr>
          <p:cNvSpPr/>
          <p:nvPr/>
        </p:nvSpPr>
        <p:spPr>
          <a:xfrm>
            <a:off x="8102096" y="5562600"/>
            <a:ext cx="7010400" cy="3035300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8E8217F4-708A-449C-B9CA-AAF058D08D26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graphicFrame>
        <p:nvGraphicFramePr>
          <p:cNvPr id="23" name="object 2">
            <a:extLst>
              <a:ext uri="{FF2B5EF4-FFF2-40B4-BE49-F238E27FC236}">
                <a16:creationId xmlns:a16="http://schemas.microsoft.com/office/drawing/2014/main" id="{53B71BBD-EB8F-4214-B3D7-13F732D7E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410122"/>
              </p:ext>
            </p:extLst>
          </p:nvPr>
        </p:nvGraphicFramePr>
        <p:xfrm>
          <a:off x="8094689" y="2743200"/>
          <a:ext cx="6992911" cy="2367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59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>
                          <a:solidFill>
                            <a:srgbClr val="FFFFFF"/>
                          </a:solidFill>
                          <a:latin typeface="Calibre Semibold"/>
                          <a:cs typeface="Calibre Semibold"/>
                        </a:rPr>
                        <a:t>Condiciones de arriendo</a:t>
                      </a:r>
                      <a:endParaRPr sz="1600">
                        <a:latin typeface="Calibre Semibold"/>
                        <a:cs typeface="Calibre Semibold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27940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 kern="1200">
                          <a:solidFill>
                            <a:srgbClr val="FFFFFF"/>
                          </a:solidFill>
                          <a:latin typeface="Calibre Semibold"/>
                          <a:ea typeface="+mn-ea"/>
                          <a:cs typeface="Calibre"/>
                        </a:rPr>
                        <a:t>UF/m2/mes</a:t>
                      </a:r>
                      <a:endParaRPr sz="1600" b="1" kern="1200">
                        <a:solidFill>
                          <a:srgbClr val="FFFFFF"/>
                        </a:solidFill>
                        <a:latin typeface="Calibre Semibold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8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spc="-15" dirty="0">
                          <a:solidFill>
                            <a:srgbClr val="435254"/>
                          </a:solidFill>
                          <a:latin typeface="Calibre Medium"/>
                          <a:cs typeface="Calibre Medium"/>
                        </a:rPr>
                        <a:t>Canon de arriendo</a:t>
                      </a:r>
                      <a:endParaRPr sz="1400" dirty="0">
                        <a:latin typeface="Calibre Medium"/>
                        <a:cs typeface="Calibre Medium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4154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0,16 UF /m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+ IVA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Gastos comunes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479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0,029 UF/ 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/ Mes aprox.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bodega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517,77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58537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oficina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43,81 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031582"/>
                  </a:ext>
                </a:extLst>
              </a:tr>
            </a:tbl>
          </a:graphicData>
        </a:graphic>
      </p:graphicFrame>
      <p:sp>
        <p:nvSpPr>
          <p:cNvPr id="19" name="object 18">
            <a:extLst>
              <a:ext uri="{FF2B5EF4-FFF2-40B4-BE49-F238E27FC236}">
                <a16:creationId xmlns:a16="http://schemas.microsoft.com/office/drawing/2014/main" id="{196E2F96-828A-4A71-B8AE-7A06E0D635AA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B5B671-F3B5-4028-9B4B-1425FCD7D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35381"/>
            <a:ext cx="1146147" cy="98763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066BACB-0B04-2D7B-89BB-3221D0CA7045}"/>
              </a:ext>
            </a:extLst>
          </p:cNvPr>
          <p:cNvSpPr txBox="1"/>
          <p:nvPr/>
        </p:nvSpPr>
        <p:spPr>
          <a:xfrm>
            <a:off x="471788" y="944960"/>
            <a:ext cx="5639452" cy="150810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s-CL" sz="48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48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  <a:endParaRPr lang="es-CL" sz="4800" dirty="0">
              <a:latin typeface="Financier Display"/>
              <a:cs typeface="Financier Display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2400" spc="-5" dirty="0">
                <a:solidFill>
                  <a:srgbClr val="002A2D"/>
                </a:solidFill>
                <a:latin typeface="Calibre Medium"/>
                <a:cs typeface="Calibre Medium"/>
              </a:rPr>
              <a:t>BODEGA 17</a:t>
            </a:r>
            <a:endParaRPr sz="2400" dirty="0">
              <a:latin typeface="Calibre Medium"/>
              <a:cs typeface="Calibre Medium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190BDCC-4979-729E-2E9D-4019E8158BED}"/>
              </a:ext>
            </a:extLst>
          </p:cNvPr>
          <p:cNvGrpSpPr/>
          <p:nvPr/>
        </p:nvGrpSpPr>
        <p:grpSpPr>
          <a:xfrm>
            <a:off x="11223120" y="5834978"/>
            <a:ext cx="3864480" cy="2178898"/>
            <a:chOff x="11094210" y="5661965"/>
            <a:chExt cx="3433785" cy="2178898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05B71A32-20C3-A3A8-31F6-8D0E4751431F}"/>
                </a:ext>
              </a:extLst>
            </p:cNvPr>
            <p:cNvSpPr txBox="1"/>
            <p:nvPr/>
          </p:nvSpPr>
          <p:spPr>
            <a:xfrm>
              <a:off x="11094210" y="5661965"/>
              <a:ext cx="18910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000" dirty="0">
                  <a:latin typeface="Calibre Medium"/>
                  <a:cs typeface="Calibre Medium"/>
                </a:rPr>
                <a:t>Condiciones:</a:t>
              </a:r>
              <a:endParaRPr sz="2000" dirty="0">
                <a:latin typeface="Calibre Medium"/>
                <a:cs typeface="Calibre Medium"/>
              </a:endParaRPr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1EFA56E2-F2B1-662F-0EBF-A91F7AA4EE76}"/>
                </a:ext>
              </a:extLst>
            </p:cNvPr>
            <p:cNvSpPr txBox="1"/>
            <p:nvPr/>
          </p:nvSpPr>
          <p:spPr>
            <a:xfrm>
              <a:off x="11094210" y="6058324"/>
              <a:ext cx="3433785" cy="17825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Plazo mínimo 1 año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Disponibilidad Inmediata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Visitas avisar con anticipación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mínima 8,14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en el centro 11,69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eléctrica: 50 AA BT2</a:t>
              </a:r>
            </a:p>
          </p:txBody>
        </p: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42F5C1D6-1561-0CB2-071D-CDEAE1E41C98}"/>
              </a:ext>
            </a:extLst>
          </p:cNvPr>
          <p:cNvSpPr txBox="1"/>
          <p:nvPr/>
        </p:nvSpPr>
        <p:spPr>
          <a:xfrm>
            <a:off x="8191500" y="6160089"/>
            <a:ext cx="3276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CL" sz="6000" dirty="0">
                <a:solidFill>
                  <a:srgbClr val="00402D"/>
                </a:solidFill>
                <a:latin typeface="Calibre Light"/>
                <a:cs typeface="Calibre Light"/>
              </a:rPr>
              <a:t> 561,58 m</a:t>
            </a:r>
            <a:r>
              <a:rPr lang="es-CL" sz="5400" dirty="0">
                <a:solidFill>
                  <a:srgbClr val="00402D"/>
                </a:solidFill>
                <a:latin typeface="Calibre Light"/>
                <a:cs typeface="Calibre Light"/>
              </a:rPr>
              <a:t>²</a:t>
            </a:r>
            <a:endParaRPr sz="6000" baseline="-25000" dirty="0">
              <a:latin typeface="Calibre Light"/>
              <a:cs typeface="Calibre Light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97BBD45-48A3-A175-F969-9D055E43642D}"/>
              </a:ext>
            </a:extLst>
          </p:cNvPr>
          <p:cNvSpPr txBox="1"/>
          <p:nvPr/>
        </p:nvSpPr>
        <p:spPr>
          <a:xfrm>
            <a:off x="8407400" y="6977643"/>
            <a:ext cx="2438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800" spc="-5" dirty="0">
                <a:solidFill>
                  <a:srgbClr val="00402D"/>
                </a:solidFill>
                <a:latin typeface="Calibre Medium"/>
                <a:cs typeface="Calibre Medium"/>
              </a:rPr>
              <a:t>Superficie</a:t>
            </a:r>
            <a:endParaRPr sz="2800" dirty="0">
              <a:latin typeface="Calibre Medium"/>
              <a:cs typeface="Calibre Medium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AD73E06-5656-D32D-D16E-A5209FE2A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51" y="2888497"/>
            <a:ext cx="7465224" cy="57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7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5807-45FF-D48E-0116-0C816E81A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7">
            <a:extLst>
              <a:ext uri="{FF2B5EF4-FFF2-40B4-BE49-F238E27FC236}">
                <a16:creationId xmlns:a16="http://schemas.microsoft.com/office/drawing/2014/main" id="{6E0A5AFE-1573-834E-6F80-9D071050C10E}"/>
              </a:ext>
            </a:extLst>
          </p:cNvPr>
          <p:cNvSpPr/>
          <p:nvPr/>
        </p:nvSpPr>
        <p:spPr>
          <a:xfrm>
            <a:off x="8102096" y="5562600"/>
            <a:ext cx="7010400" cy="3035300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C2A1CB46-3609-12B7-A95A-E20AE848F8A8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graphicFrame>
        <p:nvGraphicFramePr>
          <p:cNvPr id="23" name="object 2">
            <a:extLst>
              <a:ext uri="{FF2B5EF4-FFF2-40B4-BE49-F238E27FC236}">
                <a16:creationId xmlns:a16="http://schemas.microsoft.com/office/drawing/2014/main" id="{C91448A1-21B0-1915-F027-FDE0525D7404}"/>
              </a:ext>
            </a:extLst>
          </p:cNvPr>
          <p:cNvGraphicFramePr>
            <a:graphicFrameLocks noGrp="1"/>
          </p:cNvGraphicFramePr>
          <p:nvPr/>
        </p:nvGraphicFramePr>
        <p:xfrm>
          <a:off x="8094689" y="2743200"/>
          <a:ext cx="6992911" cy="2367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59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>
                          <a:solidFill>
                            <a:srgbClr val="FFFFFF"/>
                          </a:solidFill>
                          <a:latin typeface="Calibre Semibold"/>
                          <a:cs typeface="Calibre Semibold"/>
                        </a:rPr>
                        <a:t>Condiciones de arriendo</a:t>
                      </a:r>
                      <a:endParaRPr sz="1600">
                        <a:latin typeface="Calibre Semibold"/>
                        <a:cs typeface="Calibre Semibold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27940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 kern="1200">
                          <a:solidFill>
                            <a:srgbClr val="FFFFFF"/>
                          </a:solidFill>
                          <a:latin typeface="Calibre Semibold"/>
                          <a:ea typeface="+mn-ea"/>
                          <a:cs typeface="Calibre"/>
                        </a:rPr>
                        <a:t>UF/m2/mes</a:t>
                      </a:r>
                      <a:endParaRPr sz="1600" b="1" kern="1200">
                        <a:solidFill>
                          <a:srgbClr val="FFFFFF"/>
                        </a:solidFill>
                        <a:latin typeface="Calibre Semibold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8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spc="-15" dirty="0">
                          <a:solidFill>
                            <a:srgbClr val="435254"/>
                          </a:solidFill>
                          <a:latin typeface="Calibre Medium"/>
                          <a:cs typeface="Calibre Medium"/>
                        </a:rPr>
                        <a:t>Canon de arriendo</a:t>
                      </a:r>
                      <a:endParaRPr sz="1400" dirty="0">
                        <a:latin typeface="Calibre Medium"/>
                        <a:cs typeface="Calibre Medium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4154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0,16 UF /m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+ IVA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Gastos comunes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479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0,029 UF/ 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/ Mes aprox.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bodega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517,77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58537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oficina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43,81 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031582"/>
                  </a:ext>
                </a:extLst>
              </a:tr>
            </a:tbl>
          </a:graphicData>
        </a:graphic>
      </p:graphicFrame>
      <p:sp>
        <p:nvSpPr>
          <p:cNvPr id="19" name="object 18">
            <a:extLst>
              <a:ext uri="{FF2B5EF4-FFF2-40B4-BE49-F238E27FC236}">
                <a16:creationId xmlns:a16="http://schemas.microsoft.com/office/drawing/2014/main" id="{8C6AA9A1-71C3-124C-5C1B-378DD7B235BE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3A5ED0-594C-ADD2-AC4C-1BE7C3E6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35381"/>
            <a:ext cx="1146147" cy="98763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5C949F1E-1433-0E73-025F-8A748A805F07}"/>
              </a:ext>
            </a:extLst>
          </p:cNvPr>
          <p:cNvSpPr txBox="1"/>
          <p:nvPr/>
        </p:nvSpPr>
        <p:spPr>
          <a:xfrm>
            <a:off x="471788" y="944960"/>
            <a:ext cx="5639452" cy="150810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s-CL" sz="48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48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  <a:endParaRPr lang="es-CL" sz="4800" dirty="0">
              <a:latin typeface="Financier Display"/>
              <a:cs typeface="Financier Display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2400" spc="-5" dirty="0">
                <a:solidFill>
                  <a:srgbClr val="002A2D"/>
                </a:solidFill>
                <a:latin typeface="Calibre Medium"/>
                <a:cs typeface="Calibre Medium"/>
              </a:rPr>
              <a:t>BODEGAS 23 – 25 - 27</a:t>
            </a:r>
            <a:endParaRPr sz="2400" dirty="0">
              <a:latin typeface="Calibre Medium"/>
              <a:cs typeface="Calibre Medium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37800CB-9D5A-0E7F-902F-E7387DD8F19A}"/>
              </a:ext>
            </a:extLst>
          </p:cNvPr>
          <p:cNvGrpSpPr/>
          <p:nvPr/>
        </p:nvGrpSpPr>
        <p:grpSpPr>
          <a:xfrm>
            <a:off x="11223120" y="5834978"/>
            <a:ext cx="3864480" cy="2178898"/>
            <a:chOff x="11094210" y="5661965"/>
            <a:chExt cx="3433785" cy="2178898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8A62EA27-0E0F-2C69-A492-52AFDBA77D86}"/>
                </a:ext>
              </a:extLst>
            </p:cNvPr>
            <p:cNvSpPr txBox="1"/>
            <p:nvPr/>
          </p:nvSpPr>
          <p:spPr>
            <a:xfrm>
              <a:off x="11094210" y="5661965"/>
              <a:ext cx="18910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000" dirty="0">
                  <a:latin typeface="Calibre Medium"/>
                  <a:cs typeface="Calibre Medium"/>
                </a:rPr>
                <a:t>Condiciones:</a:t>
              </a:r>
              <a:endParaRPr sz="2000" dirty="0">
                <a:latin typeface="Calibre Medium"/>
                <a:cs typeface="Calibre Medium"/>
              </a:endParaRPr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CC16744-198F-FA1C-0C0A-3F79230A94AA}"/>
                </a:ext>
              </a:extLst>
            </p:cNvPr>
            <p:cNvSpPr txBox="1"/>
            <p:nvPr/>
          </p:nvSpPr>
          <p:spPr>
            <a:xfrm>
              <a:off x="11094210" y="6058324"/>
              <a:ext cx="3433785" cy="17825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Plazo mínimo 1 año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Disponibilidad Inmediata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Visitas avisar con anticipación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mínima 8,14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en el centro 11,69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eléctrica: 50 AA BT2</a:t>
              </a:r>
            </a:p>
          </p:txBody>
        </p: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5977E42D-E520-22C6-26DA-94E3B540BCF1}"/>
              </a:ext>
            </a:extLst>
          </p:cNvPr>
          <p:cNvSpPr txBox="1"/>
          <p:nvPr/>
        </p:nvSpPr>
        <p:spPr>
          <a:xfrm>
            <a:off x="8191500" y="6160089"/>
            <a:ext cx="3276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CL" sz="6000" dirty="0">
                <a:solidFill>
                  <a:srgbClr val="00402D"/>
                </a:solidFill>
                <a:latin typeface="Calibre Light"/>
                <a:cs typeface="Calibre Light"/>
              </a:rPr>
              <a:t>1546,36m</a:t>
            </a:r>
            <a:r>
              <a:rPr lang="es-CL" sz="5400" dirty="0">
                <a:solidFill>
                  <a:srgbClr val="00402D"/>
                </a:solidFill>
                <a:latin typeface="Calibre Light"/>
                <a:cs typeface="Calibre Light"/>
              </a:rPr>
              <a:t>²</a:t>
            </a:r>
            <a:endParaRPr sz="6000" baseline="-25000" dirty="0">
              <a:latin typeface="Calibre Light"/>
              <a:cs typeface="Calibre Light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8E1992E0-FCA2-CE74-D7D9-C1DACB0CB74F}"/>
              </a:ext>
            </a:extLst>
          </p:cNvPr>
          <p:cNvSpPr txBox="1"/>
          <p:nvPr/>
        </p:nvSpPr>
        <p:spPr>
          <a:xfrm>
            <a:off x="8407400" y="6977643"/>
            <a:ext cx="2438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800" spc="-5" dirty="0">
                <a:solidFill>
                  <a:srgbClr val="00402D"/>
                </a:solidFill>
                <a:latin typeface="Calibre Medium"/>
                <a:cs typeface="Calibre Medium"/>
              </a:rPr>
              <a:t>Superficie</a:t>
            </a:r>
            <a:endParaRPr sz="2800" dirty="0">
              <a:latin typeface="Calibre Medium"/>
              <a:cs typeface="Calibre Medium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9E54BEF-5937-5494-CE09-AE6B128BF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03" y="2877350"/>
            <a:ext cx="7510998" cy="59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71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E1F02-4983-D425-CC37-21B3BA095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7">
            <a:extLst>
              <a:ext uri="{FF2B5EF4-FFF2-40B4-BE49-F238E27FC236}">
                <a16:creationId xmlns:a16="http://schemas.microsoft.com/office/drawing/2014/main" id="{B6E005B2-E456-03E8-3D9A-2A01BFCA0131}"/>
              </a:ext>
            </a:extLst>
          </p:cNvPr>
          <p:cNvSpPr/>
          <p:nvPr/>
        </p:nvSpPr>
        <p:spPr>
          <a:xfrm>
            <a:off x="8102096" y="5562600"/>
            <a:ext cx="7010400" cy="3035300"/>
          </a:xfrm>
          <a:custGeom>
            <a:avLst/>
            <a:gdLst/>
            <a:ahLst/>
            <a:cxnLst/>
            <a:rect l="l" t="t" r="r" b="b"/>
            <a:pathLst>
              <a:path w="2991484" h="4030345">
                <a:moveTo>
                  <a:pt x="2991230" y="0"/>
                </a:moveTo>
                <a:lnTo>
                  <a:pt x="0" y="0"/>
                </a:lnTo>
                <a:lnTo>
                  <a:pt x="0" y="4030218"/>
                </a:lnTo>
                <a:lnTo>
                  <a:pt x="2991230" y="4030218"/>
                </a:lnTo>
                <a:lnTo>
                  <a:pt x="2991230" y="0"/>
                </a:lnTo>
                <a:close/>
              </a:path>
            </a:pathLst>
          </a:custGeom>
          <a:solidFill>
            <a:srgbClr val="EAEC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731ADD06-A8C2-A24E-9F80-6FBF9F8D6E67}"/>
              </a:ext>
            </a:extLst>
          </p:cNvPr>
          <p:cNvSpPr txBox="1"/>
          <p:nvPr/>
        </p:nvSpPr>
        <p:spPr>
          <a:xfrm>
            <a:off x="12435187" y="338579"/>
            <a:ext cx="272861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3000" spc="-35" err="1">
                <a:solidFill>
                  <a:srgbClr val="435254"/>
                </a:solidFill>
                <a:latin typeface="Financier Display"/>
                <a:cs typeface="Financier Display"/>
              </a:rPr>
              <a:t>Asset</a:t>
            </a:r>
            <a:r>
              <a:rPr lang="es-CL" sz="3000" spc="-35">
                <a:solidFill>
                  <a:srgbClr val="435254"/>
                </a:solidFill>
                <a:latin typeface="Financier Display"/>
                <a:cs typeface="Financier Display"/>
              </a:rPr>
              <a:t> Management</a:t>
            </a:r>
            <a:endParaRPr sz="3000">
              <a:latin typeface="Financier Display"/>
              <a:cs typeface="Financier Display"/>
            </a:endParaRPr>
          </a:p>
        </p:txBody>
      </p:sp>
      <p:graphicFrame>
        <p:nvGraphicFramePr>
          <p:cNvPr id="23" name="object 2">
            <a:extLst>
              <a:ext uri="{FF2B5EF4-FFF2-40B4-BE49-F238E27FC236}">
                <a16:creationId xmlns:a16="http://schemas.microsoft.com/office/drawing/2014/main" id="{FFFA048B-A1EC-545A-30F8-5DD93A6D77CA}"/>
              </a:ext>
            </a:extLst>
          </p:cNvPr>
          <p:cNvGraphicFramePr>
            <a:graphicFrameLocks noGrp="1"/>
          </p:cNvGraphicFramePr>
          <p:nvPr/>
        </p:nvGraphicFramePr>
        <p:xfrm>
          <a:off x="8094689" y="2743200"/>
          <a:ext cx="6992911" cy="23678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59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>
                          <a:solidFill>
                            <a:srgbClr val="FFFFFF"/>
                          </a:solidFill>
                          <a:latin typeface="Calibre Semibold"/>
                          <a:cs typeface="Calibre Semibold"/>
                        </a:rPr>
                        <a:t>Condiciones de arriendo</a:t>
                      </a:r>
                      <a:endParaRPr sz="1600">
                        <a:latin typeface="Calibre Semibold"/>
                        <a:cs typeface="Calibre Semibold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27940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600" b="1" kern="1200">
                          <a:solidFill>
                            <a:srgbClr val="FFFFFF"/>
                          </a:solidFill>
                          <a:latin typeface="Calibre Semibold"/>
                          <a:ea typeface="+mn-ea"/>
                          <a:cs typeface="Calibre"/>
                        </a:rPr>
                        <a:t>UF/m2/mes</a:t>
                      </a:r>
                      <a:endParaRPr sz="1600" b="1" kern="1200">
                        <a:solidFill>
                          <a:srgbClr val="FFFFFF"/>
                        </a:solidFill>
                        <a:latin typeface="Calibre Semibold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solidFill>
                      <a:srgbClr val="012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8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spc="-15" dirty="0">
                          <a:solidFill>
                            <a:srgbClr val="435254"/>
                          </a:solidFill>
                          <a:latin typeface="Calibre Medium"/>
                          <a:cs typeface="Calibre Medium"/>
                        </a:rPr>
                        <a:t>Canon de arriendo</a:t>
                      </a:r>
                      <a:endParaRPr sz="1400" dirty="0">
                        <a:latin typeface="Calibre Medium"/>
                        <a:cs typeface="Calibre Medium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4154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0,16 UF /m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+ IVA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Gastos comunes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479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0,029 UF/ m</a:t>
                      </a:r>
                      <a:r>
                        <a:rPr lang="es-CL" sz="1400" spc="-5" dirty="0">
                          <a:solidFill>
                            <a:srgbClr val="6D6E71"/>
                          </a:solidFill>
                          <a:cs typeface="Arial"/>
                        </a:rPr>
                        <a:t>² </a:t>
                      </a:r>
                      <a:r>
                        <a:rPr lang="es-CL" sz="1400" spc="-15" dirty="0">
                          <a:solidFill>
                            <a:srgbClr val="808580"/>
                          </a:solidFill>
                          <a:latin typeface="Calibre"/>
                          <a:cs typeface="Calibre"/>
                        </a:rPr>
                        <a:t> / Mes aprox.</a:t>
                      </a:r>
                      <a:endParaRPr sz="1400" dirty="0">
                        <a:latin typeface="Calibre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bodega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517,77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58537"/>
                  </a:ext>
                </a:extLst>
              </a:tr>
              <a:tr h="489626">
                <a:tc>
                  <a:txBody>
                    <a:bodyPr/>
                    <a:lstStyle/>
                    <a:p>
                      <a:pPr marL="565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b="0" kern="1200" spc="-15" dirty="0">
                          <a:solidFill>
                            <a:srgbClr val="435254"/>
                          </a:solidFill>
                          <a:latin typeface="Calibre Medium"/>
                          <a:ea typeface="+mn-ea"/>
                          <a:cs typeface="Calibre Medium"/>
                        </a:rPr>
                        <a:t>Superficie oficina</a:t>
                      </a:r>
                      <a:endParaRPr sz="1400" b="0" kern="1200" spc="-15" dirty="0">
                        <a:solidFill>
                          <a:srgbClr val="435254"/>
                        </a:solidFill>
                        <a:latin typeface="Calibre Medium"/>
                        <a:ea typeface="+mn-ea"/>
                        <a:cs typeface="Calibre Medium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24790" algn="r" defTabSz="914400" rtl="0" eaLnBrk="1" latinLnBrk="0" hangingPunct="1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Calibre"/>
                        </a:rPr>
                        <a:t> 43,81  m</a:t>
                      </a:r>
                      <a:r>
                        <a:rPr lang="es-CL" sz="1400" kern="1200" spc="-15" dirty="0">
                          <a:solidFill>
                            <a:srgbClr val="808580"/>
                          </a:solidFill>
                          <a:latin typeface="Calibre"/>
                          <a:ea typeface="+mn-ea"/>
                          <a:cs typeface="Arial"/>
                        </a:rPr>
                        <a:t>²</a:t>
                      </a:r>
                      <a:endParaRPr sz="1400" kern="1200" spc="-15" dirty="0">
                        <a:solidFill>
                          <a:srgbClr val="808580"/>
                        </a:solidFill>
                        <a:latin typeface="Calibre"/>
                        <a:ea typeface="+mn-ea"/>
                        <a:cs typeface="Calibre"/>
                      </a:endParaRPr>
                    </a:p>
                  </a:txBody>
                  <a:tcPr marL="0" marR="0" marT="83753" marB="0">
                    <a:lnT w="9525" cap="flat" cmpd="sng" algn="ctr">
                      <a:solidFill>
                        <a:srgbClr val="CAD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CAD1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031582"/>
                  </a:ext>
                </a:extLst>
              </a:tr>
            </a:tbl>
          </a:graphicData>
        </a:graphic>
      </p:graphicFrame>
      <p:sp>
        <p:nvSpPr>
          <p:cNvPr id="19" name="object 18">
            <a:extLst>
              <a:ext uri="{FF2B5EF4-FFF2-40B4-BE49-F238E27FC236}">
                <a16:creationId xmlns:a16="http://schemas.microsoft.com/office/drawing/2014/main" id="{05C50303-16BE-8E93-5AC3-835FB74841BF}"/>
              </a:ext>
            </a:extLst>
          </p:cNvPr>
          <p:cNvSpPr txBox="1"/>
          <p:nvPr/>
        </p:nvSpPr>
        <p:spPr>
          <a:xfrm>
            <a:off x="471788" y="408687"/>
            <a:ext cx="245808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600" b="0" spc="-5">
                <a:solidFill>
                  <a:srgbClr val="00262B"/>
                </a:solidFill>
                <a:latin typeface="Calibre Medium"/>
                <a:cs typeface="Calibre Medium"/>
              </a:rPr>
              <a:t>Propiedades Disponibles</a:t>
            </a:r>
            <a:br>
              <a:rPr lang="es-CL" sz="1600" b="0" spc="-10">
                <a:solidFill>
                  <a:srgbClr val="00262B"/>
                </a:solidFill>
                <a:latin typeface="Calibre Medium"/>
                <a:cs typeface="Calibre Medium"/>
              </a:rPr>
            </a:br>
            <a:r>
              <a:rPr lang="es-CL" sz="1400" b="0" spc="-10">
                <a:solidFill>
                  <a:srgbClr val="3C4E51"/>
                </a:solidFill>
                <a:latin typeface="Calibre"/>
                <a:cs typeface="Calibre Medium"/>
              </a:rPr>
              <a:t>Bodegas</a:t>
            </a:r>
            <a:endParaRPr sz="1400">
              <a:latin typeface="Calibre"/>
              <a:cs typeface="Calibr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E9461E-815E-AD0C-A216-18AD6752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35381"/>
            <a:ext cx="1146147" cy="98763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2B1B586C-8205-F5C4-ED31-51CAAC634D43}"/>
              </a:ext>
            </a:extLst>
          </p:cNvPr>
          <p:cNvSpPr txBox="1"/>
          <p:nvPr/>
        </p:nvSpPr>
        <p:spPr>
          <a:xfrm>
            <a:off x="471788" y="944960"/>
            <a:ext cx="5639452" cy="150810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s-CL" sz="4800" dirty="0" err="1">
                <a:solidFill>
                  <a:srgbClr val="00402D"/>
                </a:solidFill>
                <a:latin typeface="Financier Display"/>
                <a:cs typeface="Financier Display"/>
              </a:rPr>
              <a:t>Ipark</a:t>
            </a:r>
            <a:r>
              <a:rPr lang="es-CL" sz="4800" dirty="0">
                <a:solidFill>
                  <a:srgbClr val="00402D"/>
                </a:solidFill>
                <a:latin typeface="Financier Display"/>
                <a:cs typeface="Financier Display"/>
              </a:rPr>
              <a:t> Buenaventura</a:t>
            </a:r>
            <a:endParaRPr lang="es-CL" sz="4800" dirty="0">
              <a:latin typeface="Financier Display"/>
              <a:cs typeface="Financier Display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CL" sz="2400" spc="-5" dirty="0">
                <a:solidFill>
                  <a:srgbClr val="002A2D"/>
                </a:solidFill>
                <a:latin typeface="Calibre Medium"/>
                <a:cs typeface="Calibre Medium"/>
              </a:rPr>
              <a:t>BODEGA 26</a:t>
            </a:r>
            <a:endParaRPr sz="2400" dirty="0">
              <a:latin typeface="Calibre Medium"/>
              <a:cs typeface="Calibre Medium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D604F7C-2A18-72E5-D005-6EE698D2BDFE}"/>
              </a:ext>
            </a:extLst>
          </p:cNvPr>
          <p:cNvGrpSpPr/>
          <p:nvPr/>
        </p:nvGrpSpPr>
        <p:grpSpPr>
          <a:xfrm>
            <a:off x="11223120" y="5834978"/>
            <a:ext cx="3864480" cy="2178898"/>
            <a:chOff x="11094210" y="5661965"/>
            <a:chExt cx="3433785" cy="2178898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87138921-4E7C-91E2-523B-2661E75C1182}"/>
                </a:ext>
              </a:extLst>
            </p:cNvPr>
            <p:cNvSpPr txBox="1"/>
            <p:nvPr/>
          </p:nvSpPr>
          <p:spPr>
            <a:xfrm>
              <a:off x="11094210" y="5661965"/>
              <a:ext cx="1891029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CL" sz="2000" dirty="0">
                  <a:latin typeface="Calibre Medium"/>
                  <a:cs typeface="Calibre Medium"/>
                </a:rPr>
                <a:t>Condiciones:</a:t>
              </a:r>
              <a:endParaRPr sz="2000" dirty="0">
                <a:latin typeface="Calibre Medium"/>
                <a:cs typeface="Calibre Medium"/>
              </a:endParaRPr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4EDE07D9-BFA8-DBB2-833A-90B7693E2E92}"/>
                </a:ext>
              </a:extLst>
            </p:cNvPr>
            <p:cNvSpPr txBox="1"/>
            <p:nvPr/>
          </p:nvSpPr>
          <p:spPr>
            <a:xfrm>
              <a:off x="11094210" y="6058324"/>
              <a:ext cx="3433785" cy="17825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Plazo mínimo 1 año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Disponibilidad Inmediata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Visitas avisar con anticipación</a:t>
              </a: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mínima 8,14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Altura al hombro en el centro 11,69 </a:t>
              </a:r>
              <a:r>
                <a:rPr lang="es-CL" sz="1500" dirty="0" err="1">
                  <a:solidFill>
                    <a:srgbClr val="808580"/>
                  </a:solidFill>
                  <a:latin typeface="Calibre"/>
                  <a:cs typeface="Calibre"/>
                </a:rPr>
                <a:t>mts</a:t>
              </a:r>
              <a:endParaRPr lang="es-CL" sz="1500" dirty="0">
                <a:solidFill>
                  <a:srgbClr val="808580"/>
                </a:solidFill>
                <a:latin typeface="Calibre"/>
                <a:cs typeface="Calibre"/>
              </a:endParaRPr>
            </a:p>
            <a:p>
              <a:pPr marL="284400" indent="-284400">
                <a:spcBef>
                  <a:spcPts val="0"/>
                </a:spcBef>
                <a:spcAft>
                  <a:spcPts val="600"/>
                </a:spcAft>
                <a:buClr>
                  <a:srgbClr val="81BBAD"/>
                </a:buClr>
                <a:buSzPct val="120000"/>
                <a:buFont typeface="Calibre" panose="020B0503030202060203" pitchFamily="34" charset="0"/>
                <a:buChar char="+"/>
              </a:pPr>
              <a:r>
                <a:rPr lang="es-CL" sz="1500" dirty="0">
                  <a:solidFill>
                    <a:srgbClr val="808580"/>
                  </a:solidFill>
                  <a:latin typeface="Calibre"/>
                  <a:cs typeface="Calibre"/>
                </a:rPr>
                <a:t>Capacidad eléctrica: 50 AA BT2</a:t>
              </a:r>
            </a:p>
          </p:txBody>
        </p: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483726C9-C75E-69A9-F6A8-D61A40D3F4B0}"/>
              </a:ext>
            </a:extLst>
          </p:cNvPr>
          <p:cNvSpPr txBox="1"/>
          <p:nvPr/>
        </p:nvSpPr>
        <p:spPr>
          <a:xfrm>
            <a:off x="8191500" y="6160089"/>
            <a:ext cx="3276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CL" sz="6000" dirty="0">
                <a:solidFill>
                  <a:srgbClr val="00402D"/>
                </a:solidFill>
                <a:latin typeface="Calibre Light"/>
                <a:cs typeface="Calibre Light"/>
              </a:rPr>
              <a:t> 553,03 m</a:t>
            </a:r>
            <a:r>
              <a:rPr lang="es-CL" sz="5400" dirty="0">
                <a:solidFill>
                  <a:srgbClr val="00402D"/>
                </a:solidFill>
                <a:latin typeface="Calibre Light"/>
                <a:cs typeface="Calibre Light"/>
              </a:rPr>
              <a:t>²</a:t>
            </a:r>
            <a:endParaRPr sz="6000" baseline="-25000" dirty="0">
              <a:latin typeface="Calibre Light"/>
              <a:cs typeface="Calibre Light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042D07BB-43AE-B607-8680-5FE91F606300}"/>
              </a:ext>
            </a:extLst>
          </p:cNvPr>
          <p:cNvSpPr txBox="1"/>
          <p:nvPr/>
        </p:nvSpPr>
        <p:spPr>
          <a:xfrm>
            <a:off x="8407400" y="6977643"/>
            <a:ext cx="2438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800" spc="-5" dirty="0">
                <a:solidFill>
                  <a:srgbClr val="00402D"/>
                </a:solidFill>
                <a:latin typeface="Calibre Medium"/>
                <a:cs typeface="Calibre Medium"/>
              </a:rPr>
              <a:t>Superficie</a:t>
            </a:r>
            <a:endParaRPr sz="2800" dirty="0">
              <a:latin typeface="Calibre Medium"/>
              <a:cs typeface="Calibre Medium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69466C-9E74-02E9-C38F-02C4AEA0A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0" y="2773680"/>
            <a:ext cx="7454559" cy="57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30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Custom 8">
      <a:dk1>
        <a:srgbClr val="435254"/>
      </a:dk1>
      <a:lt1>
        <a:srgbClr val="FFFFFF"/>
      </a:lt1>
      <a:dk2>
        <a:srgbClr val="DBD99A"/>
      </a:dk2>
      <a:lt2>
        <a:srgbClr val="80BBAD"/>
      </a:lt2>
      <a:accent1>
        <a:srgbClr val="1F3765"/>
      </a:accent1>
      <a:accent2>
        <a:srgbClr val="3E7CA6"/>
      </a:accent2>
      <a:accent3>
        <a:srgbClr val="CAD1D3"/>
      </a:accent3>
      <a:accent4>
        <a:srgbClr val="96B3B6"/>
      </a:accent4>
      <a:accent5>
        <a:srgbClr val="7F8481"/>
      </a:accent5>
      <a:accent6>
        <a:srgbClr val="003D30"/>
      </a:accent6>
      <a:hlink>
        <a:srgbClr val="80BBAD"/>
      </a:hlink>
      <a:folHlink>
        <a:srgbClr val="D1D1D3"/>
      </a:folHlink>
    </a:clrScheme>
    <a:fontScheme name="CBRE">
      <a:majorFont>
        <a:latin typeface="Financier Display"/>
        <a:ea typeface=""/>
        <a:cs typeface=""/>
      </a:majorFont>
      <a:minorFont>
        <a:latin typeface="Calib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custClrLst>
    <a:custClr name="Data Viz 1">
      <a:srgbClr val="80BBAD"/>
    </a:custClr>
    <a:custClr name="Data Viz 2">
      <a:srgbClr val="435254"/>
    </a:custClr>
    <a:custClr name="Data Viz 3">
      <a:srgbClr val="17E88F"/>
    </a:custClr>
    <a:custClr name="Custom Color 4">
      <a:srgbClr val="DBD99A"/>
    </a:custClr>
    <a:custClr name="Data Viz 5">
      <a:srgbClr val="D2785A"/>
    </a:custClr>
    <a:custClr name="Data Viz 6">
      <a:srgbClr val="885073"/>
    </a:custClr>
    <a:custClr name="Data Viz 7">
      <a:srgbClr val="A388BF"/>
    </a:custClr>
    <a:custClr name="Custom Color 8">
      <a:srgbClr val="1F3765"/>
    </a:custClr>
    <a:custClr name="Data Viz 9">
      <a:srgbClr val="3E7CA6"/>
    </a:custClr>
    <a:custClr name="Data Viz 10">
      <a:srgbClr val="CAD1D3"/>
    </a:custClr>
    <a:custClr name="Financial Indicator">
      <a:srgbClr val="AD2A2A"/>
    </a:custClr>
  </a:custClrLst>
  <a:extLst>
    <a:ext uri="{05A4C25C-085E-4340-85A3-A5531E510DB2}">
      <thm15:themeFamily xmlns:thm15="http://schemas.microsoft.com/office/thememl/2012/main" name="Tema1" id="{FAF67D40-C19A-4049-9F4B-5F2DBADE56BF}" vid="{82D09512-FB88-46C8-B73F-CB3305E410F9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038B394C5F33448474CE3053ED50C7" ma:contentTypeVersion="18" ma:contentTypeDescription="Create a new document." ma:contentTypeScope="" ma:versionID="2ef04a9cd39fa8ba004fd61c53cf6ba8">
  <xsd:schema xmlns:xsd="http://www.w3.org/2001/XMLSchema" xmlns:xs="http://www.w3.org/2001/XMLSchema" xmlns:p="http://schemas.microsoft.com/office/2006/metadata/properties" xmlns:ns2="7d332381-9d40-4e9a-bb86-64cdd9b841c2" xmlns:ns3="5de4a9b5-1ca6-4d2f-a22c-9e0d7bb4f04f" xmlns:ns4="afebe98a-ad4d-4bfc-ac9d-294564d51e1d" targetNamespace="http://schemas.microsoft.com/office/2006/metadata/properties" ma:root="true" ma:fieldsID="f5af4b21b5f8233faad918a7b4ebfed1" ns2:_="" ns3:_="" ns4:_="">
    <xsd:import namespace="7d332381-9d40-4e9a-bb86-64cdd9b841c2"/>
    <xsd:import namespace="5de4a9b5-1ca6-4d2f-a22c-9e0d7bb4f04f"/>
    <xsd:import namespace="afebe98a-ad4d-4bfc-ac9d-294564d51e1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32381-9d40-4e9a-bb86-64cdd9b841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4a9b5-1ca6-4d2f-a22c-9e0d7bb4f0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3f478-4f1e-489e-aec6-b8552e7cfc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ebe98a-ad4d-4bfc-ac9d-294564d51e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055728d-7380-4776-a0d8-62f0ef382c53}" ma:internalName="TaxCatchAll" ma:showField="CatchAllData" ma:web="7d332381-9d40-4e9a-bb86-64cdd9b841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ebe98a-ad4d-4bfc-ac9d-294564d51e1d" xsi:nil="true"/>
    <lcf76f155ced4ddcb4097134ff3c332f xmlns="5de4a9b5-1ca6-4d2f-a22c-9e0d7bb4f04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B5C3F8-3DF2-49EE-A9DC-7E1B76016F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332381-9d40-4e9a-bb86-64cdd9b841c2"/>
    <ds:schemaRef ds:uri="5de4a9b5-1ca6-4d2f-a22c-9e0d7bb4f04f"/>
    <ds:schemaRef ds:uri="afebe98a-ad4d-4bfc-ac9d-294564d51e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98CECD-E2B6-4411-8807-448BD4A28249}">
  <ds:schemaRefs>
    <ds:schemaRef ds:uri="http://schemas.microsoft.com/office/2006/metadata/properties"/>
    <ds:schemaRef ds:uri="7d332381-9d40-4e9a-bb86-64cdd9b841c2"/>
    <ds:schemaRef ds:uri="http://purl.org/dc/dcmitype/"/>
    <ds:schemaRef ds:uri="http://purl.org/dc/terms/"/>
    <ds:schemaRef ds:uri="5de4a9b5-1ca6-4d2f-a22c-9e0d7bb4f04f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febe98a-ad4d-4bfc-ac9d-294564d51e1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242A9B2-1EDB-4045-81BF-07DE731C391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b24e89f-6132-424b-9c64-0340397f5d20}" enabled="1" method="Privileged" siteId="{0159e9d0-09a0-4edf-96ba-a3deea363c2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Tema PPT</Template>
  <TotalTime>1062</TotalTime>
  <Words>1131</Words>
  <Application>Microsoft Office PowerPoint</Application>
  <PresentationFormat>Personalizado</PresentationFormat>
  <Paragraphs>258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30" baseType="lpstr">
      <vt:lpstr>Arial</vt:lpstr>
      <vt:lpstr>Barlow Condensed</vt:lpstr>
      <vt:lpstr>Calibre</vt:lpstr>
      <vt:lpstr>Calibre Bold</vt:lpstr>
      <vt:lpstr>Calibre Light</vt:lpstr>
      <vt:lpstr>Calibre Medium</vt:lpstr>
      <vt:lpstr>Calibre Semibold</vt:lpstr>
      <vt:lpstr>Calibre-Light</vt:lpstr>
      <vt:lpstr>Calibre-Semibold</vt:lpstr>
      <vt:lpstr>Calibri</vt:lpstr>
      <vt:lpstr>Financier Display</vt:lpstr>
      <vt:lpstr>Financier Display Semibold</vt:lpstr>
      <vt:lpstr>Futura Lt BT</vt:lpstr>
      <vt:lpstr>Space Mono</vt:lpstr>
      <vt:lpstr>SwissReSansOTLight</vt:lpstr>
      <vt:lpstr>Tema1</vt:lpstr>
      <vt:lpstr>Diseño personalizado</vt:lpstr>
      <vt:lpstr>Bodegas Disponibles | Asset Management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| For Lease</dc:title>
  <dc:creator>Barbara Zuniga</dc:creator>
  <cp:lastModifiedBy>Van Wersch, Maria Del Pilar @ Santiago</cp:lastModifiedBy>
  <cp:revision>4</cp:revision>
  <dcterms:created xsi:type="dcterms:W3CDTF">2021-09-22T13:58:39Z</dcterms:created>
  <dcterms:modified xsi:type="dcterms:W3CDTF">2025-01-29T20:53:50Z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2021-09-02T00:00:00Z</vt:filetime>
  </property>
  <property fmtid="{D5CDD505-2E9C-101B-9397-08002B2CF9AE}" pid="3" name="Creator">
    <vt:lpwstr>Adobe InDesign 16.3 (Macintosh)</vt:lpwstr>
  </property>
  <property fmtid="{D5CDD505-2E9C-101B-9397-08002B2CF9AE}" pid="4" name="LastSaved">
    <vt:filetime>2021-09-22T00:00:00Z</vt:filetime>
  </property>
  <property fmtid="{D5CDD505-2E9C-101B-9397-08002B2CF9AE}" pid="5" name="ContentTypeId">
    <vt:lpwstr>0x0101006A038B394C5F33448474CE3053ED50C7</vt:lpwstr>
  </property>
  <property fmtid="{D5CDD505-2E9C-101B-9397-08002B2CF9AE}" pid="6" name="MediaServiceImageTags">
    <vt:lpwstr/>
  </property>
</Properties>
</file>